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8" r:id="rId3"/>
  </p:sldMasterIdLst>
  <p:notesMasterIdLst>
    <p:notesMasterId r:id="rId16"/>
  </p:notesMasterIdLst>
  <p:handoutMasterIdLst>
    <p:handoutMasterId r:id="rId17"/>
  </p:handoutMasterIdLst>
  <p:sldIdLst>
    <p:sldId id="289" r:id="rId4"/>
    <p:sldId id="264" r:id="rId5"/>
    <p:sldId id="312" r:id="rId6"/>
    <p:sldId id="313" r:id="rId7"/>
    <p:sldId id="314" r:id="rId8"/>
    <p:sldId id="315" r:id="rId9"/>
    <p:sldId id="316" r:id="rId10"/>
    <p:sldId id="305" r:id="rId11"/>
    <p:sldId id="318" r:id="rId12"/>
    <p:sldId id="321" r:id="rId13"/>
    <p:sldId id="322" r:id="rId14"/>
    <p:sldId id="297" r:id="rId15"/>
  </p:sldIdLst>
  <p:sldSz cx="12192000" cy="6858000"/>
  <p:notesSz cx="9144000" cy="6858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2A2A"/>
    <a:srgbClr val="006400"/>
    <a:srgbClr val="3A3A9D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87"/>
    <p:restoredTop sz="96327"/>
  </p:normalViewPr>
  <p:slideViewPr>
    <p:cSldViewPr snapToGrid="0">
      <p:cViewPr varScale="1">
        <p:scale>
          <a:sx n="149" d="100"/>
          <a:sy n="149" d="100"/>
        </p:scale>
        <p:origin x="67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141EB7-AA98-4F60-CA4E-11FFC3E016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54" eaLnBrk="1" fontAlgn="auto" hangingPunct="1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AE118-0BBD-1293-0C72-9EEF75986F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54" eaLnBrk="1" fontAlgn="auto" hangingPunct="1">
              <a:spcBef>
                <a:spcPts val="0"/>
              </a:spcBef>
              <a:spcAft>
                <a:spcPts val="0"/>
              </a:spcAft>
              <a:defRPr sz="70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75C0D41-D34C-444F-A381-F27A1D00B027}" type="datetime5">
              <a:rPr lang="en-US"/>
              <a:pPr>
                <a:defRPr/>
              </a:pPr>
              <a:t>15-Jan-25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AF106-79F9-64B1-097D-EF1236BE05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354" eaLnBrk="1" fontAlgn="auto" hangingPunct="1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2FAB7-68E0-FFC1-0007-67DD37CB00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54" eaLnBrk="1" fontAlgn="auto" hangingPunct="1">
              <a:spcBef>
                <a:spcPts val="0"/>
              </a:spcBef>
              <a:spcAft>
                <a:spcPts val="0"/>
              </a:spcAft>
              <a:defRPr sz="70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6D0188E-F525-474A-B22E-E7988E9F9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695F30-53EA-C201-69BF-7AC9C9B3E6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54" eaLnBrk="1" fontAlgn="auto" hangingPunct="1">
              <a:spcBef>
                <a:spcPts val="0"/>
              </a:spcBef>
              <a:spcAft>
                <a:spcPts val="0"/>
              </a:spcAft>
              <a:defRPr sz="7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774250-A262-435A-7F2A-A5087479FDD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54" eaLnBrk="1" fontAlgn="auto" hangingPunct="1">
              <a:spcBef>
                <a:spcPts val="0"/>
              </a:spcBef>
              <a:spcAft>
                <a:spcPts val="0"/>
              </a:spcAft>
              <a:defRPr sz="700" b="0" i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A1793D1-2A37-E84B-AC4B-269B14F28C5C}" type="datetime5">
              <a:rPr lang="en-US"/>
              <a:pPr>
                <a:defRPr/>
              </a:pPr>
              <a:t>15-Jan-25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4C306A8-F740-0512-B77E-D829A39BF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711325" y="555625"/>
            <a:ext cx="5721350" cy="3219450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1C77D9B-076E-86A0-2F6C-8C4CEDAE1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5275" y="3962400"/>
            <a:ext cx="8553450" cy="2363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D2EDD-A4DB-D70B-CC4B-14EDBF6A5A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354" eaLnBrk="1" fontAlgn="auto" hangingPunct="1">
              <a:spcBef>
                <a:spcPts val="0"/>
              </a:spcBef>
              <a:spcAft>
                <a:spcPts val="0"/>
              </a:spcAft>
              <a:defRPr sz="7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73DD4-8F6E-2FDC-22AD-78CC60FBC4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54" eaLnBrk="1" fontAlgn="auto" hangingPunct="1">
              <a:spcBef>
                <a:spcPts val="0"/>
              </a:spcBef>
              <a:spcAft>
                <a:spcPts val="0"/>
              </a:spcAft>
              <a:defRPr sz="700" b="0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77BAE7E-F08D-5F49-A8DA-231FCB70C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defTabSz="9128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68CC1E-5B0C-6C05-2953-9851B1C977A0}"/>
              </a:ext>
            </a:extLst>
          </p:cNvPr>
          <p:cNvCxnSpPr/>
          <p:nvPr/>
        </p:nvCxnSpPr>
        <p:spPr>
          <a:xfrm flipH="1">
            <a:off x="5916613" y="5260975"/>
            <a:ext cx="358775" cy="0"/>
          </a:xfrm>
          <a:prstGeom prst="line">
            <a:avLst/>
          </a:prstGeom>
          <a:ln w="63500" cap="sq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Graphic 6">
            <a:extLst>
              <a:ext uri="{FF2B5EF4-FFF2-40B4-BE49-F238E27FC236}">
                <a16:creationId xmlns:a16="http://schemas.microsoft.com/office/drawing/2014/main" id="{AE3ED05B-7C3D-081A-B0BF-E42BE68E8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384175"/>
            <a:ext cx="20764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_2022"/>
          <p:cNvSpPr>
            <a:spLocks noGrp="1"/>
          </p:cNvSpPr>
          <p:nvPr>
            <p:ph type="body" sz="quarter" idx="10"/>
          </p:nvPr>
        </p:nvSpPr>
        <p:spPr>
          <a:xfrm>
            <a:off x="838201" y="5467233"/>
            <a:ext cx="10515600" cy="1006475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="0" i="0" spc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2766218"/>
            <a:ext cx="10515600" cy="228724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48630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v3">
    <p:bg>
      <p:bgPr>
        <a:solidFill>
          <a:srgbClr val="FF5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_2022"/>
          <p:cNvSpPr>
            <a:spLocks noGrp="1"/>
          </p:cNvSpPr>
          <p:nvPr>
            <p:ph type="body" sz="quarter" idx="10"/>
          </p:nvPr>
        </p:nvSpPr>
        <p:spPr>
          <a:xfrm>
            <a:off x="838201" y="3596193"/>
            <a:ext cx="10515600" cy="225171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6600" b="1" i="0" spc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372313"/>
            <a:ext cx="10515600" cy="298225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600" b="1" i="0"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6297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_2022"/>
          <p:cNvSpPr>
            <a:spLocks noGrp="1"/>
          </p:cNvSpPr>
          <p:nvPr>
            <p:ph type="body" sz="quarter" idx="14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 rtlCol="0"/>
          <a:lstStyle>
            <a:lvl1pPr>
              <a:defRPr lang="en-NL" sz="3200" dirty="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4" name="slide_number_2022">
            <a:extLst>
              <a:ext uri="{FF2B5EF4-FFF2-40B4-BE49-F238E27FC236}">
                <a16:creationId xmlns:a16="http://schemas.microsoft.com/office/drawing/2014/main" id="{8F4ADE01-3B94-0D4A-B28E-37104EBEBC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0BB1B-B160-F646-ADC5-910D82F3890D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1A5BA4-D064-0F0A-AD4F-4B023B715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5EAA0D8-9489-0591-29D0-00BBE83530E5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4139972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ingle_column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_1"/>
          <p:cNvSpPr>
            <a:spLocks noGrp="1"/>
          </p:cNvSpPr>
          <p:nvPr>
            <p:ph sz="quarter" idx="12"/>
          </p:nvPr>
        </p:nvSpPr>
        <p:spPr>
          <a:xfrm>
            <a:off x="513011" y="1900047"/>
            <a:ext cx="11157211" cy="459282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400"/>
            </a:lvl2pPr>
            <a:lvl3pPr>
              <a:defRPr sz="1200"/>
            </a:lvl3pPr>
            <a:lvl4pPr marL="594000">
              <a:defRPr sz="1100"/>
            </a:lvl4pPr>
            <a:lvl5pPr marL="792000"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3" name="Subtitle_2022"/>
          <p:cNvSpPr>
            <a:spLocks noGrp="1"/>
          </p:cNvSpPr>
          <p:nvPr>
            <p:ph type="body" sz="quarter" idx="14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 rtlCol="0"/>
          <a:lstStyle>
            <a:lvl1pPr>
              <a:defRPr lang="en-NL" sz="320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B103B-C799-57A2-7353-4B61EB239A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12763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CB247-F372-05FD-60FC-E4565ED307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934DC-6F5C-614F-94B1-933026AB5F94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12B767C-67AB-E396-6183-9112E8AAC9B7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3668798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single_column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_1"/>
          <p:cNvSpPr>
            <a:spLocks noGrp="1"/>
          </p:cNvSpPr>
          <p:nvPr>
            <p:ph sz="quarter" idx="12"/>
          </p:nvPr>
        </p:nvSpPr>
        <p:spPr>
          <a:xfrm>
            <a:off x="513010" y="1565910"/>
            <a:ext cx="5582989" cy="4926961"/>
          </a:xfrm>
        </p:spPr>
        <p:txBody>
          <a:bodyPr r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3" name="Subtitle_2022"/>
          <p:cNvSpPr>
            <a:spLocks noGrp="1"/>
          </p:cNvSpPr>
          <p:nvPr>
            <p:ph type="body" sz="quarter" idx="16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9EE4B58-ACC2-6E0B-D62E-078111EB24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12763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F2E47D8A-C4DB-0238-2521-A98F1657F3D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F88A5-0B4C-904C-B2E6-0F20C0062191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6232595-5FA5-2072-76FD-FC4623FF00E4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3425715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py_2"/>
          <p:cNvSpPr>
            <a:spLocks noGrp="1"/>
          </p:cNvSpPr>
          <p:nvPr>
            <p:ph sz="quarter" idx="13"/>
          </p:nvPr>
        </p:nvSpPr>
        <p:spPr>
          <a:xfrm>
            <a:off x="6096000" y="1565906"/>
            <a:ext cx="5574222" cy="4926965"/>
          </a:xfrm>
        </p:spPr>
        <p:txBody>
          <a:bodyPr lIns="180000" r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copy_1"/>
          <p:cNvSpPr>
            <a:spLocks noGrp="1"/>
          </p:cNvSpPr>
          <p:nvPr>
            <p:ph sz="quarter" idx="12"/>
          </p:nvPr>
        </p:nvSpPr>
        <p:spPr>
          <a:xfrm>
            <a:off x="513010" y="1565910"/>
            <a:ext cx="5582989" cy="4926961"/>
          </a:xfrm>
        </p:spPr>
        <p:txBody>
          <a:bodyPr r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3" name="Subtitle_2022"/>
          <p:cNvSpPr>
            <a:spLocks noGrp="1"/>
          </p:cNvSpPr>
          <p:nvPr>
            <p:ph type="body" sz="quarter" idx="16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D6461335-CAE1-A919-DF81-DC929227B4B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12763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3F835E6-EA94-963F-BFB5-F2B838E41FF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8D250-1BC2-344D-9659-BE53FEEEC0E5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92DF3C8-E655-AED5-1517-89C8CF135238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547722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py_3"/>
          <p:cNvSpPr>
            <a:spLocks noGrp="1"/>
          </p:cNvSpPr>
          <p:nvPr>
            <p:ph sz="quarter" idx="19"/>
          </p:nvPr>
        </p:nvSpPr>
        <p:spPr>
          <a:xfrm>
            <a:off x="8143778" y="1565906"/>
            <a:ext cx="3535212" cy="4926965"/>
          </a:xfrm>
        </p:spPr>
        <p:txBody>
          <a:bodyPr lIns="180000" r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copy_2"/>
          <p:cNvSpPr>
            <a:spLocks noGrp="1"/>
          </p:cNvSpPr>
          <p:nvPr>
            <p:ph sz="quarter" idx="13"/>
          </p:nvPr>
        </p:nvSpPr>
        <p:spPr>
          <a:xfrm>
            <a:off x="4328394" y="1565906"/>
            <a:ext cx="3535212" cy="4926965"/>
          </a:xfrm>
        </p:spPr>
        <p:txBody>
          <a:bodyPr lIns="180000" r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copy_1"/>
          <p:cNvSpPr>
            <a:spLocks noGrp="1"/>
          </p:cNvSpPr>
          <p:nvPr>
            <p:ph sz="quarter" idx="12"/>
          </p:nvPr>
        </p:nvSpPr>
        <p:spPr>
          <a:xfrm>
            <a:off x="513011" y="1565910"/>
            <a:ext cx="3535212" cy="4926961"/>
          </a:xfrm>
        </p:spPr>
        <p:txBody>
          <a:bodyPr r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3" name="Subtitle_2022"/>
          <p:cNvSpPr>
            <a:spLocks noGrp="1"/>
          </p:cNvSpPr>
          <p:nvPr>
            <p:ph type="body" sz="quarter" idx="16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90372E3D-8487-1779-77A3-55CEFE37B3A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512763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379364E5-9FE4-1E27-7159-3EB76134ADD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270CE-D537-7C4F-BEBD-874BFA97DAD6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AD237FB-3044-4A8A-90DA-881001F80BE8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1036218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_1"/>
          <p:cNvSpPr>
            <a:spLocks noGrp="1"/>
          </p:cNvSpPr>
          <p:nvPr>
            <p:ph type="pic" sz="quarter" idx="34"/>
          </p:nvPr>
        </p:nvSpPr>
        <p:spPr>
          <a:xfrm>
            <a:off x="513011" y="1766784"/>
            <a:ext cx="11157210" cy="240638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9" name="copy_1"/>
          <p:cNvSpPr>
            <a:spLocks noGrp="1"/>
          </p:cNvSpPr>
          <p:nvPr>
            <p:ph type="body" sz="quarter" idx="28"/>
          </p:nvPr>
        </p:nvSpPr>
        <p:spPr>
          <a:xfrm>
            <a:off x="513011" y="4353842"/>
            <a:ext cx="11157210" cy="213850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>
            <a:noAutofit/>
          </a:bodyPr>
          <a:lstStyle>
            <a:lvl1pPr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NL"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11" name="Subtitle_2022"/>
          <p:cNvSpPr>
            <a:spLocks noGrp="1"/>
          </p:cNvSpPr>
          <p:nvPr>
            <p:ph type="body" sz="quarter" idx="14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 rtlCol="0"/>
          <a:lstStyle>
            <a:lvl1pPr>
              <a:defRPr lang="en-NL" sz="320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136F2C3-D317-EB08-2F3E-70C76C91A10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512763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2E1F46E-2D64-F738-5394-76B11DC6E219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F0B87-16FC-0C41-98C3-CAAB1F29FE2B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BCE7F00-BB23-209E-2688-4FB892809BF2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127489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_2"/>
          <p:cNvSpPr>
            <a:spLocks noGrp="1"/>
          </p:cNvSpPr>
          <p:nvPr>
            <p:ph type="pic" sz="quarter" idx="35"/>
          </p:nvPr>
        </p:nvSpPr>
        <p:spPr>
          <a:xfrm>
            <a:off x="6186314" y="1766784"/>
            <a:ext cx="5483762" cy="240638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2" name="image_1"/>
          <p:cNvSpPr>
            <a:spLocks noGrp="1"/>
          </p:cNvSpPr>
          <p:nvPr>
            <p:ph type="pic" sz="quarter" idx="34"/>
          </p:nvPr>
        </p:nvSpPr>
        <p:spPr>
          <a:xfrm>
            <a:off x="513011" y="1766784"/>
            <a:ext cx="5492678" cy="240638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7" name="copy_2"/>
          <p:cNvSpPr>
            <a:spLocks noGrp="1"/>
          </p:cNvSpPr>
          <p:nvPr>
            <p:ph type="body" sz="quarter" idx="26"/>
          </p:nvPr>
        </p:nvSpPr>
        <p:spPr>
          <a:xfrm>
            <a:off x="6186313" y="4353842"/>
            <a:ext cx="5483765" cy="213850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>
            <a:noAutofit/>
          </a:bodyPr>
          <a:lstStyle>
            <a:lvl1pPr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NL"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19" name="copy_1"/>
          <p:cNvSpPr>
            <a:spLocks noGrp="1"/>
          </p:cNvSpPr>
          <p:nvPr>
            <p:ph type="body" sz="quarter" idx="28"/>
          </p:nvPr>
        </p:nvSpPr>
        <p:spPr>
          <a:xfrm>
            <a:off x="513011" y="4353842"/>
            <a:ext cx="5492678" cy="213850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>
            <a:noAutofit/>
          </a:bodyPr>
          <a:lstStyle>
            <a:lvl1pPr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NL"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11" name="Subtitle_2022"/>
          <p:cNvSpPr>
            <a:spLocks noGrp="1"/>
          </p:cNvSpPr>
          <p:nvPr>
            <p:ph type="body" sz="quarter" idx="14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 rtlCol="0"/>
          <a:lstStyle>
            <a:lvl1pPr>
              <a:defRPr lang="en-NL" sz="320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44E7775-B4E8-E7D9-5D3E-1D0799FC676D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>
          <a:xfrm>
            <a:off x="512763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2AAD827-FD6E-8383-D399-9A3DFC87F6D8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31578-CC91-7D4A-BE92-1C20367B8A79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B65143B-3E56-C5AA-30E2-87A5CA4A732C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1087874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_3"/>
          <p:cNvSpPr>
            <a:spLocks noGrp="1"/>
          </p:cNvSpPr>
          <p:nvPr>
            <p:ph type="body" sz="quarter" idx="26"/>
          </p:nvPr>
        </p:nvSpPr>
        <p:spPr>
          <a:xfrm>
            <a:off x="8087645" y="4354372"/>
            <a:ext cx="3582577" cy="213797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>
            <a:noAutofit/>
          </a:bodyPr>
          <a:lstStyle>
            <a:lvl1pPr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NL"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16" name="copy_2"/>
          <p:cNvSpPr>
            <a:spLocks noGrp="1"/>
          </p:cNvSpPr>
          <p:nvPr>
            <p:ph type="body" sz="quarter" idx="28"/>
          </p:nvPr>
        </p:nvSpPr>
        <p:spPr>
          <a:xfrm>
            <a:off x="4300328" y="4354372"/>
            <a:ext cx="3582577" cy="213797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>
            <a:noAutofit/>
          </a:bodyPr>
          <a:lstStyle>
            <a:lvl1pPr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NL"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3" name="copy_1"/>
          <p:cNvSpPr>
            <a:spLocks noGrp="1"/>
          </p:cNvSpPr>
          <p:nvPr>
            <p:ph type="body" sz="quarter" idx="24"/>
          </p:nvPr>
        </p:nvSpPr>
        <p:spPr>
          <a:xfrm>
            <a:off x="513011" y="4354372"/>
            <a:ext cx="3582577" cy="213797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>
            <a:noAutofit/>
          </a:bodyPr>
          <a:lstStyle>
            <a:lvl1pPr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NL"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8" name="image_3"/>
          <p:cNvSpPr>
            <a:spLocks noGrp="1"/>
          </p:cNvSpPr>
          <p:nvPr>
            <p:ph type="pic" sz="quarter" idx="36"/>
          </p:nvPr>
        </p:nvSpPr>
        <p:spPr>
          <a:xfrm>
            <a:off x="8087645" y="1766783"/>
            <a:ext cx="3582577" cy="2406381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5" name="image_2"/>
          <p:cNvSpPr>
            <a:spLocks noGrp="1"/>
          </p:cNvSpPr>
          <p:nvPr>
            <p:ph type="pic" sz="quarter" idx="35"/>
          </p:nvPr>
        </p:nvSpPr>
        <p:spPr>
          <a:xfrm>
            <a:off x="4300328" y="1766783"/>
            <a:ext cx="3582577" cy="2406381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4" name="image_1"/>
          <p:cNvSpPr>
            <a:spLocks noGrp="1"/>
          </p:cNvSpPr>
          <p:nvPr>
            <p:ph type="pic" sz="quarter" idx="34"/>
          </p:nvPr>
        </p:nvSpPr>
        <p:spPr>
          <a:xfrm>
            <a:off x="513011" y="1766783"/>
            <a:ext cx="3582577" cy="2406381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 dirty="0"/>
          </a:p>
        </p:txBody>
      </p:sp>
      <p:sp>
        <p:nvSpPr>
          <p:cNvPr id="12" name="Subtitle_2022"/>
          <p:cNvSpPr>
            <a:spLocks noGrp="1"/>
          </p:cNvSpPr>
          <p:nvPr>
            <p:ph type="body" sz="quarter" idx="14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 rtlCol="0"/>
          <a:lstStyle>
            <a:lvl1pPr>
              <a:defRPr lang="en-NL" sz="3200" dirty="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9B95BF50-CFEC-0FE8-048F-9D809F7AC636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512763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26486B3-84A5-3848-04F4-558CE8701F3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4C8A7-8ECF-0D48-800E-D5E12C10A825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93ECAAA-C70C-251C-94BF-997BF7D9D460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3693453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py_4"/>
          <p:cNvSpPr>
            <a:spLocks noGrp="1"/>
          </p:cNvSpPr>
          <p:nvPr>
            <p:ph type="body" sz="quarter" idx="32"/>
          </p:nvPr>
        </p:nvSpPr>
        <p:spPr>
          <a:xfrm>
            <a:off x="9003220" y="4352785"/>
            <a:ext cx="2656115" cy="213956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16" name="copy_3"/>
          <p:cNvSpPr>
            <a:spLocks noGrp="1"/>
          </p:cNvSpPr>
          <p:nvPr>
            <p:ph type="body" sz="quarter" idx="31"/>
          </p:nvPr>
        </p:nvSpPr>
        <p:spPr>
          <a:xfrm>
            <a:off x="6177160" y="4352785"/>
            <a:ext cx="2656115" cy="213956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15" name="copy_2"/>
          <p:cNvSpPr>
            <a:spLocks noGrp="1"/>
          </p:cNvSpPr>
          <p:nvPr>
            <p:ph type="body" sz="quarter" idx="30"/>
          </p:nvPr>
        </p:nvSpPr>
        <p:spPr>
          <a:xfrm>
            <a:off x="3351099" y="4352785"/>
            <a:ext cx="2656115" cy="213956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3" name="copy_1"/>
          <p:cNvSpPr>
            <a:spLocks noGrp="1"/>
          </p:cNvSpPr>
          <p:nvPr>
            <p:ph type="body" sz="quarter" idx="24"/>
          </p:nvPr>
        </p:nvSpPr>
        <p:spPr>
          <a:xfrm>
            <a:off x="525038" y="4352785"/>
            <a:ext cx="2656115" cy="213956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10" name="image_4"/>
          <p:cNvSpPr>
            <a:spLocks noGrp="1"/>
          </p:cNvSpPr>
          <p:nvPr>
            <p:ph type="pic" sz="quarter" idx="38"/>
          </p:nvPr>
        </p:nvSpPr>
        <p:spPr>
          <a:xfrm>
            <a:off x="9003220" y="1766783"/>
            <a:ext cx="2667002" cy="240638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9" name="image_3"/>
          <p:cNvSpPr>
            <a:spLocks noGrp="1"/>
          </p:cNvSpPr>
          <p:nvPr>
            <p:ph type="pic" sz="quarter" idx="37"/>
          </p:nvPr>
        </p:nvSpPr>
        <p:spPr>
          <a:xfrm>
            <a:off x="6173151" y="1766783"/>
            <a:ext cx="2667002" cy="240638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8" name="image_2"/>
          <p:cNvSpPr>
            <a:spLocks noGrp="1"/>
          </p:cNvSpPr>
          <p:nvPr>
            <p:ph type="pic" sz="quarter" idx="36"/>
          </p:nvPr>
        </p:nvSpPr>
        <p:spPr>
          <a:xfrm>
            <a:off x="3343081" y="1766783"/>
            <a:ext cx="2667002" cy="240638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7" name="image_1"/>
          <p:cNvSpPr>
            <a:spLocks noGrp="1"/>
          </p:cNvSpPr>
          <p:nvPr>
            <p:ph type="pic" sz="quarter" idx="35"/>
          </p:nvPr>
        </p:nvSpPr>
        <p:spPr>
          <a:xfrm>
            <a:off x="513011" y="1766783"/>
            <a:ext cx="2667002" cy="240638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2" name="Subtitle_2022"/>
          <p:cNvSpPr>
            <a:spLocks noGrp="1"/>
          </p:cNvSpPr>
          <p:nvPr>
            <p:ph type="body" sz="quarter" idx="14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 rtlCol="0"/>
          <a:lstStyle>
            <a:lvl1pPr>
              <a:defRPr lang="en-NL" sz="320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2" name="slide_number_2022">
            <a:extLst>
              <a:ext uri="{FF2B5EF4-FFF2-40B4-BE49-F238E27FC236}">
                <a16:creationId xmlns:a16="http://schemas.microsoft.com/office/drawing/2014/main" id="{6F823245-D07F-F779-140E-72CA75AE49E0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FC24F-32D1-FE4E-AC50-E272763020CC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B3694-B29A-CE19-9C4F-23910DB69815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84B48EB-483D-354A-5F84-51D5EC7A315E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4042340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_202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bg1"/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 dirty="0"/>
          </a:p>
        </p:txBody>
      </p:sp>
      <p:sp>
        <p:nvSpPr>
          <p:cNvPr id="12" name="subtitle_2022"/>
          <p:cNvSpPr>
            <a:spLocks noGrp="1"/>
          </p:cNvSpPr>
          <p:nvPr>
            <p:ph type="body" sz="quarter" idx="10"/>
          </p:nvPr>
        </p:nvSpPr>
        <p:spPr>
          <a:xfrm>
            <a:off x="838201" y="5435732"/>
            <a:ext cx="10515600" cy="369332"/>
          </a:xfr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b="0" i="0" spc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4530530"/>
            <a:ext cx="10515600" cy="590931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32152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tex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py_5"/>
          <p:cNvSpPr>
            <a:spLocks noGrp="1"/>
          </p:cNvSpPr>
          <p:nvPr>
            <p:ph type="body" sz="quarter" idx="40"/>
          </p:nvPr>
        </p:nvSpPr>
        <p:spPr>
          <a:xfrm>
            <a:off x="9581879" y="4352785"/>
            <a:ext cx="2085083" cy="213956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17" name="copy_4"/>
          <p:cNvSpPr>
            <a:spLocks noGrp="1"/>
          </p:cNvSpPr>
          <p:nvPr>
            <p:ph type="body" sz="quarter" idx="32"/>
          </p:nvPr>
        </p:nvSpPr>
        <p:spPr>
          <a:xfrm>
            <a:off x="7317668" y="4352785"/>
            <a:ext cx="2085083" cy="213956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16" name="copy_3"/>
          <p:cNvSpPr>
            <a:spLocks noGrp="1"/>
          </p:cNvSpPr>
          <p:nvPr>
            <p:ph type="body" sz="quarter" idx="31"/>
          </p:nvPr>
        </p:nvSpPr>
        <p:spPr>
          <a:xfrm>
            <a:off x="5053458" y="4352785"/>
            <a:ext cx="2085083" cy="213956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15" name="copy_2"/>
          <p:cNvSpPr>
            <a:spLocks noGrp="1"/>
          </p:cNvSpPr>
          <p:nvPr>
            <p:ph type="body" sz="quarter" idx="30"/>
          </p:nvPr>
        </p:nvSpPr>
        <p:spPr>
          <a:xfrm>
            <a:off x="2789248" y="4352785"/>
            <a:ext cx="2085083" cy="213956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3" name="copy_1"/>
          <p:cNvSpPr>
            <a:spLocks noGrp="1"/>
          </p:cNvSpPr>
          <p:nvPr>
            <p:ph type="body" sz="quarter" idx="24"/>
          </p:nvPr>
        </p:nvSpPr>
        <p:spPr>
          <a:xfrm>
            <a:off x="525038" y="4352785"/>
            <a:ext cx="2085083" cy="213956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20" name="image_5"/>
          <p:cNvSpPr>
            <a:spLocks noGrp="1"/>
          </p:cNvSpPr>
          <p:nvPr>
            <p:ph type="pic" sz="quarter" idx="39"/>
          </p:nvPr>
        </p:nvSpPr>
        <p:spPr>
          <a:xfrm>
            <a:off x="9581878" y="1766783"/>
            <a:ext cx="2097111" cy="240638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0" name="image_4"/>
          <p:cNvSpPr>
            <a:spLocks noGrp="1"/>
          </p:cNvSpPr>
          <p:nvPr>
            <p:ph type="pic" sz="quarter" idx="38"/>
          </p:nvPr>
        </p:nvSpPr>
        <p:spPr>
          <a:xfrm>
            <a:off x="7314614" y="1766783"/>
            <a:ext cx="2097111" cy="240638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9" name="image_3"/>
          <p:cNvSpPr>
            <a:spLocks noGrp="1"/>
          </p:cNvSpPr>
          <p:nvPr>
            <p:ph type="pic" sz="quarter" idx="37"/>
          </p:nvPr>
        </p:nvSpPr>
        <p:spPr>
          <a:xfrm>
            <a:off x="5040314" y="1766783"/>
            <a:ext cx="2104149" cy="240638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8" name="image_2"/>
          <p:cNvSpPr>
            <a:spLocks noGrp="1"/>
          </p:cNvSpPr>
          <p:nvPr>
            <p:ph type="pic" sz="quarter" idx="36"/>
          </p:nvPr>
        </p:nvSpPr>
        <p:spPr>
          <a:xfrm>
            <a:off x="2787310" y="1766783"/>
            <a:ext cx="2082853" cy="240638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7" name="image_1"/>
          <p:cNvSpPr>
            <a:spLocks noGrp="1"/>
          </p:cNvSpPr>
          <p:nvPr>
            <p:ph type="pic" sz="quarter" idx="35"/>
          </p:nvPr>
        </p:nvSpPr>
        <p:spPr>
          <a:xfrm>
            <a:off x="513011" y="1766783"/>
            <a:ext cx="2104148" cy="2406382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2" name="Subtitle_2022"/>
          <p:cNvSpPr>
            <a:spLocks noGrp="1"/>
          </p:cNvSpPr>
          <p:nvPr>
            <p:ph type="body" sz="quarter" idx="14"/>
          </p:nvPr>
        </p:nvSpPr>
        <p:spPr>
          <a:xfrm>
            <a:off x="513011" y="935474"/>
            <a:ext cx="11157211" cy="341632"/>
          </a:xfrm>
        </p:spPr>
        <p:txBody>
          <a:bodyPr rtlCol="0">
            <a:sp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 rtlCol="0"/>
          <a:lstStyle>
            <a:lvl1pPr>
              <a:defRPr lang="en-NL" sz="320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BC3B050-2B96-1151-A5E4-E746285B2FD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525463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0795822-BF79-A11B-DE61-CE77CC57B586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894D3-7EE4-E842-B354-DF7C182B8866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7C2C987-B103-0134-9331-49C098776262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42169542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imag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_2022"/>
          <p:cNvSpPr>
            <a:spLocks noGrp="1"/>
          </p:cNvSpPr>
          <p:nvPr>
            <p:ph type="pic" sz="quarter" idx="27"/>
          </p:nvPr>
        </p:nvSpPr>
        <p:spPr>
          <a:xfrm>
            <a:off x="6096000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r>
              <a:rPr lang="en-GB" noProof="0"/>
              <a:t>Click icon to add picture</a:t>
            </a:r>
            <a:endParaRPr lang="en-NL" noProof="0" dirty="0"/>
          </a:p>
        </p:txBody>
      </p:sp>
      <p:sp>
        <p:nvSpPr>
          <p:cNvPr id="11" name="bodycopy_2022"/>
          <p:cNvSpPr>
            <a:spLocks noGrp="1"/>
          </p:cNvSpPr>
          <p:nvPr>
            <p:ph type="body" sz="quarter" idx="13"/>
          </p:nvPr>
        </p:nvSpPr>
        <p:spPr>
          <a:xfrm>
            <a:off x="302401" y="3429001"/>
            <a:ext cx="5570365" cy="298126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_2022"/>
          <p:cNvSpPr>
            <a:spLocks noGrp="1"/>
          </p:cNvSpPr>
          <p:nvPr>
            <p:ph type="title"/>
          </p:nvPr>
        </p:nvSpPr>
        <p:spPr>
          <a:xfrm>
            <a:off x="302401" y="447739"/>
            <a:ext cx="5570365" cy="2661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2" name="slide_number_2022">
            <a:extLst>
              <a:ext uri="{FF2B5EF4-FFF2-40B4-BE49-F238E27FC236}">
                <a16:creationId xmlns:a16="http://schemas.microsoft.com/office/drawing/2014/main" id="{C45E6A5C-8F2F-C7B4-AA8C-CB0AB10DEF9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9692B-5493-B34B-B12E-2373B7C5AF0B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8D9EF-AAAE-F63C-FDE1-43F7E2BD123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A5854CC-963A-CDEB-125A-7FC06C8A45B1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2569567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ext_imag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2C2900-DFFB-25AA-319A-6B5379B4B6B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L"/>
          </a:p>
        </p:txBody>
      </p:sp>
      <p:sp>
        <p:nvSpPr>
          <p:cNvPr id="11" name="bodycopy_2022"/>
          <p:cNvSpPr>
            <a:spLocks noGrp="1"/>
          </p:cNvSpPr>
          <p:nvPr>
            <p:ph type="body" sz="quarter" idx="13"/>
          </p:nvPr>
        </p:nvSpPr>
        <p:spPr>
          <a:xfrm>
            <a:off x="302401" y="3429001"/>
            <a:ext cx="5570365" cy="298126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_2022"/>
          <p:cNvSpPr>
            <a:spLocks noGrp="1"/>
          </p:cNvSpPr>
          <p:nvPr>
            <p:ph type="title"/>
          </p:nvPr>
        </p:nvSpPr>
        <p:spPr>
          <a:xfrm>
            <a:off x="302401" y="447739"/>
            <a:ext cx="5570365" cy="2661768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5" name="bodycopy_2022"/>
          <p:cNvSpPr>
            <a:spLocks noGrp="1"/>
          </p:cNvSpPr>
          <p:nvPr>
            <p:ph type="body" sz="quarter" idx="28"/>
          </p:nvPr>
        </p:nvSpPr>
        <p:spPr>
          <a:xfrm>
            <a:off x="6349910" y="447739"/>
            <a:ext cx="5570365" cy="5962522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_number_2022">
            <a:extLst>
              <a:ext uri="{FF2B5EF4-FFF2-40B4-BE49-F238E27FC236}">
                <a16:creationId xmlns:a16="http://schemas.microsoft.com/office/drawing/2014/main" id="{3C581D39-D6B7-E091-4D42-BACA60A993A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 algn="r" defTabSz="914354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bg1">
                    <a:lumMod val="6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>
              <a:defRPr/>
            </a:pPr>
            <a:fld id="{2B46F04B-1E96-544E-A197-73DD72F9C51C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69121-714E-30E3-593B-4C2B0DDA42A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 algn="l" defTabSz="914354" eaLnBrk="1" fontAlgn="auto" hangingPunct="1">
              <a:spcBef>
                <a:spcPts val="0"/>
              </a:spcBef>
              <a:spcAft>
                <a:spcPts val="0"/>
              </a:spcAft>
              <a:defRPr sz="8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1951857F-9CFF-C61D-C991-E94110CC2A7B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27758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ext_im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_2022"/>
          <p:cNvSpPr>
            <a:spLocks noGrp="1"/>
          </p:cNvSpPr>
          <p:nvPr>
            <p:ph type="pic" sz="quarter" idx="27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23026" y="3429000"/>
            <a:ext cx="5435373" cy="298126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itle_2022"/>
          <p:cNvSpPr>
            <a:spLocks noGrp="1"/>
          </p:cNvSpPr>
          <p:nvPr>
            <p:ph type="title"/>
          </p:nvPr>
        </p:nvSpPr>
        <p:spPr>
          <a:xfrm>
            <a:off x="6423026" y="447740"/>
            <a:ext cx="5435373" cy="266790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>
              <a:defRPr lang="en-NL" sz="320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273B3E5-B710-F6D3-363B-896F66F10B0B}"/>
              </a:ext>
            </a:extLst>
          </p:cNvPr>
          <p:cNvSpPr txBox="1">
            <a:spLocks/>
          </p:cNvSpPr>
          <p:nvPr userDrawn="1"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</p:spTree>
    <p:extLst>
      <p:ext uri="{BB962C8B-B14F-4D97-AF65-F5344CB8AC3E}">
        <p14:creationId xmlns:p14="http://schemas.microsoft.com/office/powerpoint/2010/main" val="28294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_2022"/>
          <p:cNvSpPr>
            <a:spLocks noGrp="1"/>
          </p:cNvSpPr>
          <p:nvPr>
            <p:ph type="pic" sz="quarter" idx="27"/>
          </p:nvPr>
        </p:nvSpPr>
        <p:spPr>
          <a:xfrm>
            <a:off x="6096000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2" name="Title_2022"/>
          <p:cNvSpPr>
            <a:spLocks noGrp="1"/>
          </p:cNvSpPr>
          <p:nvPr>
            <p:ph type="title"/>
          </p:nvPr>
        </p:nvSpPr>
        <p:spPr>
          <a:xfrm>
            <a:off x="302401" y="466659"/>
            <a:ext cx="5493092" cy="5924682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>
              <a:defRPr lang="en-NL" sz="3200" dirty="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3" name="slide_number_2022">
            <a:extLst>
              <a:ext uri="{FF2B5EF4-FFF2-40B4-BE49-F238E27FC236}">
                <a16:creationId xmlns:a16="http://schemas.microsoft.com/office/drawing/2014/main" id="{E152BA86-45E3-9C41-0262-64B3B3143BF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EFACF1-2B13-0E47-ACD3-48F446ED5152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D8CEC-CAB6-6B2A-1C5D-28225A9ED92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</p:spTree>
    <p:extLst>
      <p:ext uri="{BB962C8B-B14F-4D97-AF65-F5344CB8AC3E}">
        <p14:creationId xmlns:p14="http://schemas.microsoft.com/office/powerpoint/2010/main" val="21312991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_2022"/>
          <p:cNvSpPr>
            <a:spLocks noGrp="1"/>
          </p:cNvSpPr>
          <p:nvPr>
            <p:ph type="pic" sz="quarter" idx="27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6416890" y="447741"/>
            <a:ext cx="5435373" cy="596251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>
              <a:defRPr lang="en-NL" sz="3200" dirty="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662489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_2022"/>
          <p:cNvSpPr>
            <a:spLocks noGrp="1"/>
          </p:cNvSpPr>
          <p:nvPr>
            <p:ph type="pic" sz="quarter" idx="27"/>
          </p:nvPr>
        </p:nvSpPr>
        <p:spPr>
          <a:xfrm>
            <a:off x="6096000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02400" y="447742"/>
            <a:ext cx="5596123" cy="596251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_number_2022">
            <a:extLst>
              <a:ext uri="{FF2B5EF4-FFF2-40B4-BE49-F238E27FC236}">
                <a16:creationId xmlns:a16="http://schemas.microsoft.com/office/drawing/2014/main" id="{F734D71E-1293-1C45-ADF6-93C0744B3F2C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32539-BA97-174C-BA5D-63C3F02FB77D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FF0009-EBB4-3E5D-71A4-3D083922DA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</p:spTree>
    <p:extLst>
      <p:ext uri="{BB962C8B-B14F-4D97-AF65-F5344CB8AC3E}">
        <p14:creationId xmlns:p14="http://schemas.microsoft.com/office/powerpoint/2010/main" val="29758239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im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_2022"/>
          <p:cNvSpPr>
            <a:spLocks noGrp="1"/>
          </p:cNvSpPr>
          <p:nvPr>
            <p:ph type="pic" sz="quarter" idx="27"/>
          </p:nvPr>
        </p:nvSpPr>
        <p:spPr>
          <a:xfrm>
            <a:off x="1" y="0"/>
            <a:ext cx="6095999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423027" y="447742"/>
            <a:ext cx="5435372" cy="596251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23781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imag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mage_2022"/>
          <p:cNvSpPr>
            <a:spLocks noGrp="1"/>
          </p:cNvSpPr>
          <p:nvPr>
            <p:ph type="pic" sz="quarter" idx="31"/>
          </p:nvPr>
        </p:nvSpPr>
        <p:spPr>
          <a:xfrm>
            <a:off x="9144000" y="0"/>
            <a:ext cx="304800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5" name="copy_1"/>
          <p:cNvSpPr>
            <a:spLocks noGrp="1"/>
          </p:cNvSpPr>
          <p:nvPr>
            <p:ph sz="quarter" idx="12"/>
          </p:nvPr>
        </p:nvSpPr>
        <p:spPr>
          <a:xfrm>
            <a:off x="513012" y="1900047"/>
            <a:ext cx="8326188" cy="4592824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 dirty="0"/>
          </a:p>
        </p:txBody>
      </p:sp>
      <p:sp>
        <p:nvSpPr>
          <p:cNvPr id="10" name="Subtitle_2022"/>
          <p:cNvSpPr>
            <a:spLocks noGrp="1"/>
          </p:cNvSpPr>
          <p:nvPr>
            <p:ph type="body" sz="quarter" idx="14"/>
          </p:nvPr>
        </p:nvSpPr>
        <p:spPr>
          <a:xfrm>
            <a:off x="513012" y="935474"/>
            <a:ext cx="8326188" cy="341632"/>
          </a:xfrm>
        </p:spPr>
        <p:txBody>
          <a:bodyPr rtlCol="0">
            <a:noAutofit/>
          </a:bodyPr>
          <a:lstStyle>
            <a:lvl1pPr marL="0" indent="0"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itle_2022"/>
          <p:cNvSpPr>
            <a:spLocks noGrp="1"/>
          </p:cNvSpPr>
          <p:nvPr>
            <p:ph type="title"/>
          </p:nvPr>
        </p:nvSpPr>
        <p:spPr>
          <a:xfrm>
            <a:off x="513013" y="401366"/>
            <a:ext cx="8326188" cy="535531"/>
          </a:xfrm>
          <a:prstGeom prst="rect">
            <a:avLst/>
          </a:prstGeom>
        </p:spPr>
        <p:txBody>
          <a:bodyPr rtlCol="0"/>
          <a:lstStyle>
            <a:lvl1pPr>
              <a:defRPr lang="en-NL" sz="3200" dirty="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FBD8AE-E71D-06FC-8D13-8673AF03E09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>
          <a:xfrm>
            <a:off x="512763" y="6492875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977DD-91B7-8D7C-E26A-E12138C5AB5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B02F2-3C7A-6042-B103-6155764AA284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82424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mage_6"/>
          <p:cNvSpPr>
            <a:spLocks noGrp="1"/>
          </p:cNvSpPr>
          <p:nvPr>
            <p:ph type="pic" sz="quarter" idx="33"/>
          </p:nvPr>
        </p:nvSpPr>
        <p:spPr>
          <a:xfrm>
            <a:off x="8128000" y="3429000"/>
            <a:ext cx="4064000" cy="3429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4" name="copy_6"/>
          <p:cNvSpPr>
            <a:spLocks noGrp="1"/>
          </p:cNvSpPr>
          <p:nvPr>
            <p:ph type="body" sz="quarter" idx="40"/>
          </p:nvPr>
        </p:nvSpPr>
        <p:spPr>
          <a:xfrm>
            <a:off x="8128000" y="5798518"/>
            <a:ext cx="3405809" cy="693297"/>
          </a:xfrm>
          <a:noFill/>
        </p:spPr>
        <p:txBody>
          <a:bodyPr lIns="216000" rIns="216000" anchor="ctr"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image_5"/>
          <p:cNvSpPr>
            <a:spLocks noGrp="1"/>
          </p:cNvSpPr>
          <p:nvPr>
            <p:ph type="pic" sz="quarter" idx="31"/>
          </p:nvPr>
        </p:nvSpPr>
        <p:spPr>
          <a:xfrm>
            <a:off x="4064000" y="3429000"/>
            <a:ext cx="4064000" cy="3429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5" name="copy_5"/>
          <p:cNvSpPr>
            <a:spLocks noGrp="1"/>
          </p:cNvSpPr>
          <p:nvPr>
            <p:ph type="body" sz="quarter" idx="41"/>
          </p:nvPr>
        </p:nvSpPr>
        <p:spPr>
          <a:xfrm>
            <a:off x="4064000" y="5798518"/>
            <a:ext cx="3405809" cy="693297"/>
          </a:xfrm>
          <a:noFill/>
        </p:spPr>
        <p:txBody>
          <a:bodyPr lIns="216000" rIns="216000" anchor="ctr"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image_4"/>
          <p:cNvSpPr>
            <a:spLocks noGrp="1"/>
          </p:cNvSpPr>
          <p:nvPr>
            <p:ph type="pic" sz="quarter" idx="35"/>
          </p:nvPr>
        </p:nvSpPr>
        <p:spPr>
          <a:xfrm>
            <a:off x="0" y="3429000"/>
            <a:ext cx="4064000" cy="3429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6" name="copy_4"/>
          <p:cNvSpPr>
            <a:spLocks noGrp="1"/>
          </p:cNvSpPr>
          <p:nvPr>
            <p:ph type="body" sz="quarter" idx="42"/>
          </p:nvPr>
        </p:nvSpPr>
        <p:spPr>
          <a:xfrm>
            <a:off x="0" y="5798519"/>
            <a:ext cx="3405809" cy="693297"/>
          </a:xfrm>
          <a:noFill/>
        </p:spPr>
        <p:txBody>
          <a:bodyPr lIns="216000" rIns="216000" anchor="ctr"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image_3"/>
          <p:cNvSpPr>
            <a:spLocks noGrp="1"/>
          </p:cNvSpPr>
          <p:nvPr>
            <p:ph type="pic" sz="quarter" idx="34"/>
          </p:nvPr>
        </p:nvSpPr>
        <p:spPr>
          <a:xfrm>
            <a:off x="8128000" y="0"/>
            <a:ext cx="4064000" cy="3429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3" name="copy_3"/>
          <p:cNvSpPr>
            <a:spLocks noGrp="1"/>
          </p:cNvSpPr>
          <p:nvPr>
            <p:ph type="body" sz="quarter" idx="39"/>
          </p:nvPr>
        </p:nvSpPr>
        <p:spPr>
          <a:xfrm>
            <a:off x="8128000" y="2369518"/>
            <a:ext cx="3405809" cy="693297"/>
          </a:xfrm>
          <a:noFill/>
        </p:spPr>
        <p:txBody>
          <a:bodyPr lIns="216000" rIns="216000" anchor="ctr"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image_2"/>
          <p:cNvSpPr>
            <a:spLocks noGrp="1"/>
          </p:cNvSpPr>
          <p:nvPr>
            <p:ph type="pic" sz="quarter" idx="32"/>
          </p:nvPr>
        </p:nvSpPr>
        <p:spPr>
          <a:xfrm>
            <a:off x="4064000" y="0"/>
            <a:ext cx="4064000" cy="3429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2" name="copy_2"/>
          <p:cNvSpPr>
            <a:spLocks noGrp="1"/>
          </p:cNvSpPr>
          <p:nvPr>
            <p:ph type="body" sz="quarter" idx="38"/>
          </p:nvPr>
        </p:nvSpPr>
        <p:spPr>
          <a:xfrm>
            <a:off x="4064000" y="2369518"/>
            <a:ext cx="3405809" cy="693297"/>
          </a:xfrm>
          <a:noFill/>
        </p:spPr>
        <p:txBody>
          <a:bodyPr lIns="216000" rIns="216000" anchor="ctr"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image_1"/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4064000" cy="3429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1" name="copy_1"/>
          <p:cNvSpPr>
            <a:spLocks noGrp="1"/>
          </p:cNvSpPr>
          <p:nvPr>
            <p:ph type="body" sz="quarter" idx="37"/>
          </p:nvPr>
        </p:nvSpPr>
        <p:spPr>
          <a:xfrm>
            <a:off x="0" y="2369519"/>
            <a:ext cx="3405809" cy="693297"/>
          </a:xfrm>
          <a:noFill/>
        </p:spPr>
        <p:txBody>
          <a:bodyPr lIns="216000" rIns="216000" anchor="ctr"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410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C83DF1-6869-5C34-B211-AEC145697DCF}"/>
              </a:ext>
            </a:extLst>
          </p:cNvPr>
          <p:cNvCxnSpPr>
            <a:cxnSpLocks/>
          </p:cNvCxnSpPr>
          <p:nvPr/>
        </p:nvCxnSpPr>
        <p:spPr>
          <a:xfrm flipH="1">
            <a:off x="838200" y="4144963"/>
            <a:ext cx="33337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Graphic 6">
            <a:extLst>
              <a:ext uri="{FF2B5EF4-FFF2-40B4-BE49-F238E27FC236}">
                <a16:creationId xmlns:a16="http://schemas.microsoft.com/office/drawing/2014/main" id="{11477AFE-0280-7834-263C-9E5CBF41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384175"/>
            <a:ext cx="20764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_2022"/>
          <p:cNvSpPr>
            <a:spLocks noGrp="1"/>
          </p:cNvSpPr>
          <p:nvPr>
            <p:ph type="body" sz="quarter" idx="10"/>
          </p:nvPr>
        </p:nvSpPr>
        <p:spPr>
          <a:xfrm>
            <a:off x="838201" y="4341479"/>
            <a:ext cx="10515600" cy="845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b="0" i="0" spc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1117599"/>
            <a:ext cx="10515600" cy="298225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6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62773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full-bleed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mage_202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 dirty="0"/>
          </a:p>
        </p:txBody>
      </p:sp>
      <p:sp>
        <p:nvSpPr>
          <p:cNvPr id="10" name="Subtitle_2022"/>
          <p:cNvSpPr>
            <a:spLocks noGrp="1"/>
          </p:cNvSpPr>
          <p:nvPr>
            <p:ph type="body" sz="quarter" idx="14"/>
          </p:nvPr>
        </p:nvSpPr>
        <p:spPr>
          <a:xfrm>
            <a:off x="513011" y="935474"/>
            <a:ext cx="11157211" cy="341632"/>
          </a:xfrm>
        </p:spPr>
        <p:txBody>
          <a:bodyPr rtlCol="0">
            <a:noAutofit/>
          </a:bodyPr>
          <a:lstStyle>
            <a:lvl1pPr marL="0" indent="0">
              <a:buFontTx/>
              <a:buNone/>
              <a:defRPr lang="en-GB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itle_2022"/>
          <p:cNvSpPr>
            <a:spLocks noGrp="1"/>
          </p:cNvSpPr>
          <p:nvPr>
            <p:ph type="title"/>
          </p:nvPr>
        </p:nvSpPr>
        <p:spPr>
          <a:xfrm>
            <a:off x="513012" y="401366"/>
            <a:ext cx="11157211" cy="535531"/>
          </a:xfrm>
          <a:prstGeom prst="rect">
            <a:avLst/>
          </a:prstGeom>
        </p:spPr>
        <p:txBody>
          <a:bodyPr rtlCol="0"/>
          <a:lstStyle>
            <a:lvl1pPr>
              <a:defRPr lang="en-NL" sz="3200" dirty="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07107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_textbox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x_1"/>
          <p:cNvSpPr>
            <a:spLocks noGrp="1"/>
          </p:cNvSpPr>
          <p:nvPr>
            <p:ph type="body" sz="quarter" idx="14"/>
          </p:nvPr>
        </p:nvSpPr>
        <p:spPr>
          <a:xfrm>
            <a:off x="6095999" y="0"/>
            <a:ext cx="6096001" cy="6857996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bodycopy_2022"/>
          <p:cNvSpPr>
            <a:spLocks noGrp="1"/>
          </p:cNvSpPr>
          <p:nvPr>
            <p:ph type="body" sz="quarter" idx="13"/>
          </p:nvPr>
        </p:nvSpPr>
        <p:spPr>
          <a:xfrm>
            <a:off x="302400" y="3429000"/>
            <a:ext cx="5576806" cy="298125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302401" y="2573975"/>
            <a:ext cx="5628320" cy="53553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lide_number_2022">
            <a:extLst>
              <a:ext uri="{FF2B5EF4-FFF2-40B4-BE49-F238E27FC236}">
                <a16:creationId xmlns:a16="http://schemas.microsoft.com/office/drawing/2014/main" id="{A00C9AD2-FD04-07E1-C119-9520BDF841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173D2-4EE6-F84D-9E4C-A9D0F4748DBE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9BFA4-708D-3357-65F8-FCCC37362DA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</p:spTree>
    <p:extLst>
      <p:ext uri="{BB962C8B-B14F-4D97-AF65-F5344CB8AC3E}">
        <p14:creationId xmlns:p14="http://schemas.microsoft.com/office/powerpoint/2010/main" val="1772635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_textbox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x_2"/>
          <p:cNvSpPr>
            <a:spLocks noGrp="1"/>
          </p:cNvSpPr>
          <p:nvPr>
            <p:ph type="body" sz="quarter" idx="14"/>
          </p:nvPr>
        </p:nvSpPr>
        <p:spPr>
          <a:xfrm>
            <a:off x="6095999" y="3429000"/>
            <a:ext cx="6096001" cy="3428996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box_1"/>
          <p:cNvSpPr>
            <a:spLocks noGrp="1"/>
          </p:cNvSpPr>
          <p:nvPr>
            <p:ph type="body" sz="quarter" idx="21"/>
          </p:nvPr>
        </p:nvSpPr>
        <p:spPr>
          <a:xfrm>
            <a:off x="6095999" y="4"/>
            <a:ext cx="6096001" cy="3428996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bodycopy_2022"/>
          <p:cNvSpPr>
            <a:spLocks noGrp="1"/>
          </p:cNvSpPr>
          <p:nvPr>
            <p:ph type="body" sz="quarter" idx="13"/>
          </p:nvPr>
        </p:nvSpPr>
        <p:spPr>
          <a:xfrm>
            <a:off x="302400" y="3429000"/>
            <a:ext cx="5576806" cy="2981259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302401" y="2573975"/>
            <a:ext cx="5628320" cy="535531"/>
          </a:xfrm>
          <a:prstGeom prst="rect">
            <a:avLst/>
          </a:prstGeom>
        </p:spPr>
        <p:txBody>
          <a:bodyPr rtlCol="0" anchor="b"/>
          <a:lstStyle>
            <a:lvl1pPr>
              <a:defRPr lang="en-NL" sz="3200" dirty="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4" name="slide_number_2022">
            <a:extLst>
              <a:ext uri="{FF2B5EF4-FFF2-40B4-BE49-F238E27FC236}">
                <a16:creationId xmlns:a16="http://schemas.microsoft.com/office/drawing/2014/main" id="{AE38117F-616C-E0D0-2EC8-B2513FB9937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770EE-9F29-9E4E-BC64-84AD8D7B9DB4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E684BD0-34C9-63D0-3489-AAE9935BD12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</p:spTree>
    <p:extLst>
      <p:ext uri="{BB962C8B-B14F-4D97-AF65-F5344CB8AC3E}">
        <p14:creationId xmlns:p14="http://schemas.microsoft.com/office/powerpoint/2010/main" val="941203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_textboxe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ox_3"/>
          <p:cNvSpPr>
            <a:spLocks noGrp="1"/>
          </p:cNvSpPr>
          <p:nvPr>
            <p:ph type="body" sz="quarter" idx="18"/>
          </p:nvPr>
        </p:nvSpPr>
        <p:spPr>
          <a:xfrm>
            <a:off x="6095999" y="4590001"/>
            <a:ext cx="6096001" cy="2267999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box_2"/>
          <p:cNvSpPr>
            <a:spLocks noGrp="1"/>
          </p:cNvSpPr>
          <p:nvPr>
            <p:ph type="body" sz="quarter" idx="16"/>
          </p:nvPr>
        </p:nvSpPr>
        <p:spPr>
          <a:xfrm>
            <a:off x="6095999" y="2267999"/>
            <a:ext cx="6096001" cy="2322002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box_1"/>
          <p:cNvSpPr>
            <a:spLocks noGrp="1"/>
          </p:cNvSpPr>
          <p:nvPr>
            <p:ph type="body" sz="quarter" idx="14"/>
          </p:nvPr>
        </p:nvSpPr>
        <p:spPr>
          <a:xfrm>
            <a:off x="6095999" y="0"/>
            <a:ext cx="6096001" cy="2268000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bodycopy_2022"/>
          <p:cNvSpPr>
            <a:spLocks noGrp="1"/>
          </p:cNvSpPr>
          <p:nvPr>
            <p:ph type="body" sz="quarter" idx="13"/>
          </p:nvPr>
        </p:nvSpPr>
        <p:spPr>
          <a:xfrm>
            <a:off x="302400" y="3429000"/>
            <a:ext cx="5576806" cy="2981259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302401" y="2573975"/>
            <a:ext cx="5628320" cy="535531"/>
          </a:xfrm>
          <a:prstGeom prst="rect">
            <a:avLst/>
          </a:prstGeom>
        </p:spPr>
        <p:txBody>
          <a:bodyPr rtlCol="0" anchor="b"/>
          <a:lstStyle>
            <a:lvl1pPr>
              <a:defRPr lang="en-NL" sz="320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3" name="slide_number_2022">
            <a:extLst>
              <a:ext uri="{FF2B5EF4-FFF2-40B4-BE49-F238E27FC236}">
                <a16:creationId xmlns:a16="http://schemas.microsoft.com/office/drawing/2014/main" id="{A4FC7495-717C-8BDF-7DF0-2A8C7B2FA9B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1A97CF-86CF-DB47-B3B2-48CF3EA03A2A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12F713-5FA3-494B-21D1-5CDBB718ACE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</p:spTree>
    <p:extLst>
      <p:ext uri="{BB962C8B-B14F-4D97-AF65-F5344CB8AC3E}">
        <p14:creationId xmlns:p14="http://schemas.microsoft.com/office/powerpoint/2010/main" val="37896832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_textbox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ox_4"/>
          <p:cNvSpPr>
            <a:spLocks noGrp="1"/>
          </p:cNvSpPr>
          <p:nvPr>
            <p:ph type="body" sz="quarter" idx="23"/>
          </p:nvPr>
        </p:nvSpPr>
        <p:spPr>
          <a:xfrm>
            <a:off x="6096000" y="5141918"/>
            <a:ext cx="6095999" cy="1713974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box_3"/>
          <p:cNvSpPr>
            <a:spLocks noGrp="1"/>
          </p:cNvSpPr>
          <p:nvPr>
            <p:ph type="body" sz="quarter" idx="22"/>
          </p:nvPr>
        </p:nvSpPr>
        <p:spPr>
          <a:xfrm>
            <a:off x="6096000" y="3427944"/>
            <a:ext cx="6095999" cy="1713974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box_2"/>
          <p:cNvSpPr>
            <a:spLocks noGrp="1"/>
          </p:cNvSpPr>
          <p:nvPr>
            <p:ph type="body" sz="quarter" idx="21"/>
          </p:nvPr>
        </p:nvSpPr>
        <p:spPr>
          <a:xfrm>
            <a:off x="6096000" y="1713972"/>
            <a:ext cx="6095999" cy="1713974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box_1"/>
          <p:cNvSpPr>
            <a:spLocks noGrp="1"/>
          </p:cNvSpPr>
          <p:nvPr>
            <p:ph type="body" sz="quarter" idx="14"/>
          </p:nvPr>
        </p:nvSpPr>
        <p:spPr>
          <a:xfrm>
            <a:off x="6096000" y="-2"/>
            <a:ext cx="6095999" cy="1713974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bodycopy_2022"/>
          <p:cNvSpPr>
            <a:spLocks noGrp="1"/>
          </p:cNvSpPr>
          <p:nvPr>
            <p:ph type="body" sz="quarter" idx="13"/>
          </p:nvPr>
        </p:nvSpPr>
        <p:spPr>
          <a:xfrm>
            <a:off x="302401" y="3429000"/>
            <a:ext cx="5628320" cy="2981259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_2022"/>
          <p:cNvSpPr>
            <a:spLocks noGrp="1"/>
          </p:cNvSpPr>
          <p:nvPr>
            <p:ph type="title"/>
          </p:nvPr>
        </p:nvSpPr>
        <p:spPr>
          <a:xfrm>
            <a:off x="302401" y="2573975"/>
            <a:ext cx="5628320" cy="535531"/>
          </a:xfrm>
          <a:prstGeom prst="rect">
            <a:avLst/>
          </a:prstGeom>
        </p:spPr>
        <p:txBody>
          <a:bodyPr rtlCol="0" anchor="b"/>
          <a:lstStyle>
            <a:lvl1pPr>
              <a:defRPr lang="en-NL" sz="3200" dirty="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2" name="slide_number_2022">
            <a:extLst>
              <a:ext uri="{FF2B5EF4-FFF2-40B4-BE49-F238E27FC236}">
                <a16:creationId xmlns:a16="http://schemas.microsoft.com/office/drawing/2014/main" id="{079F0A8D-E6AF-CFCD-2637-270B996E49A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43194-FDA7-4C44-AF9D-41B28B273164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9D8CEA2-C51E-E556-9A84-2BF8091318A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</p:spTree>
    <p:extLst>
      <p:ext uri="{BB962C8B-B14F-4D97-AF65-F5344CB8AC3E}">
        <p14:creationId xmlns:p14="http://schemas.microsoft.com/office/powerpoint/2010/main" val="15414916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_textboxes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ox_5"/>
          <p:cNvSpPr>
            <a:spLocks noGrp="1"/>
          </p:cNvSpPr>
          <p:nvPr>
            <p:ph type="body" sz="quarter" idx="18"/>
          </p:nvPr>
        </p:nvSpPr>
        <p:spPr>
          <a:xfrm>
            <a:off x="6096000" y="5486395"/>
            <a:ext cx="6095999" cy="1371600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box_4"/>
          <p:cNvSpPr>
            <a:spLocks noGrp="1"/>
          </p:cNvSpPr>
          <p:nvPr>
            <p:ph type="body" sz="quarter" idx="17"/>
          </p:nvPr>
        </p:nvSpPr>
        <p:spPr>
          <a:xfrm>
            <a:off x="6096000" y="4114795"/>
            <a:ext cx="6095999" cy="1371600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box_3"/>
          <p:cNvSpPr>
            <a:spLocks noGrp="1"/>
          </p:cNvSpPr>
          <p:nvPr>
            <p:ph type="body" sz="quarter" idx="16"/>
          </p:nvPr>
        </p:nvSpPr>
        <p:spPr>
          <a:xfrm>
            <a:off x="6096000" y="2743196"/>
            <a:ext cx="6095999" cy="1371600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5" name="box_2"/>
          <p:cNvSpPr>
            <a:spLocks noGrp="1"/>
          </p:cNvSpPr>
          <p:nvPr>
            <p:ph type="body" sz="quarter" idx="15"/>
          </p:nvPr>
        </p:nvSpPr>
        <p:spPr>
          <a:xfrm>
            <a:off x="6096000" y="1371597"/>
            <a:ext cx="6095999" cy="1371600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box_1"/>
          <p:cNvSpPr>
            <a:spLocks noGrp="1"/>
          </p:cNvSpPr>
          <p:nvPr>
            <p:ph type="body" sz="quarter" idx="14"/>
          </p:nvPr>
        </p:nvSpPr>
        <p:spPr>
          <a:xfrm>
            <a:off x="6096000" y="-2"/>
            <a:ext cx="6095999" cy="1371600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bodycopy_2022"/>
          <p:cNvSpPr>
            <a:spLocks noGrp="1"/>
          </p:cNvSpPr>
          <p:nvPr>
            <p:ph type="body" sz="quarter" idx="13"/>
          </p:nvPr>
        </p:nvSpPr>
        <p:spPr>
          <a:xfrm>
            <a:off x="302401" y="3429000"/>
            <a:ext cx="5628320" cy="2981259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_2022"/>
          <p:cNvSpPr>
            <a:spLocks noGrp="1"/>
          </p:cNvSpPr>
          <p:nvPr>
            <p:ph type="title"/>
          </p:nvPr>
        </p:nvSpPr>
        <p:spPr>
          <a:xfrm>
            <a:off x="302401" y="2573975"/>
            <a:ext cx="5628320" cy="535531"/>
          </a:xfrm>
          <a:prstGeom prst="rect">
            <a:avLst/>
          </a:prstGeom>
        </p:spPr>
        <p:txBody>
          <a:bodyPr rtlCol="0" anchor="b"/>
          <a:lstStyle>
            <a:lvl1pPr>
              <a:defRPr lang="en-NL" sz="320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2" name="slide_number_2022">
            <a:extLst>
              <a:ext uri="{FF2B5EF4-FFF2-40B4-BE49-F238E27FC236}">
                <a16:creationId xmlns:a16="http://schemas.microsoft.com/office/drawing/2014/main" id="{9E4D408A-0D2A-650C-299F-07F24E3A6D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4ACAB-9E7F-6544-AB17-C325BD47BCAB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3C31AD6-3547-B427-5DCD-5A53E90EBD6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</p:spTree>
    <p:extLst>
      <p:ext uri="{BB962C8B-B14F-4D97-AF65-F5344CB8AC3E}">
        <p14:creationId xmlns:p14="http://schemas.microsoft.com/office/powerpoint/2010/main" val="3484495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_textbox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x_6"/>
          <p:cNvSpPr>
            <a:spLocks noGrp="1"/>
          </p:cNvSpPr>
          <p:nvPr>
            <p:ph type="body" sz="quarter" idx="21"/>
          </p:nvPr>
        </p:nvSpPr>
        <p:spPr>
          <a:xfrm>
            <a:off x="6096000" y="5715000"/>
            <a:ext cx="6095999" cy="1143001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box_5"/>
          <p:cNvSpPr>
            <a:spLocks noGrp="1"/>
          </p:cNvSpPr>
          <p:nvPr>
            <p:ph type="body" sz="quarter" idx="18"/>
          </p:nvPr>
        </p:nvSpPr>
        <p:spPr>
          <a:xfrm>
            <a:off x="6096000" y="4572000"/>
            <a:ext cx="6095999" cy="1143001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7" name="box_4"/>
          <p:cNvSpPr>
            <a:spLocks noGrp="1"/>
          </p:cNvSpPr>
          <p:nvPr>
            <p:ph type="body" sz="quarter" idx="17"/>
          </p:nvPr>
        </p:nvSpPr>
        <p:spPr>
          <a:xfrm>
            <a:off x="6096000" y="3428999"/>
            <a:ext cx="6095999" cy="1143001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box_3"/>
          <p:cNvSpPr>
            <a:spLocks noGrp="1"/>
          </p:cNvSpPr>
          <p:nvPr>
            <p:ph type="body" sz="quarter" idx="16"/>
          </p:nvPr>
        </p:nvSpPr>
        <p:spPr>
          <a:xfrm>
            <a:off x="6096000" y="2285999"/>
            <a:ext cx="6095999" cy="1143001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5" name="box_2"/>
          <p:cNvSpPr>
            <a:spLocks noGrp="1"/>
          </p:cNvSpPr>
          <p:nvPr>
            <p:ph type="body" sz="quarter" idx="15"/>
          </p:nvPr>
        </p:nvSpPr>
        <p:spPr>
          <a:xfrm>
            <a:off x="6096000" y="1142999"/>
            <a:ext cx="6095999" cy="1143000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box_1"/>
          <p:cNvSpPr>
            <a:spLocks noGrp="1"/>
          </p:cNvSpPr>
          <p:nvPr>
            <p:ph type="body" sz="quarter" idx="14"/>
          </p:nvPr>
        </p:nvSpPr>
        <p:spPr>
          <a:xfrm>
            <a:off x="6096000" y="-2"/>
            <a:ext cx="6095999" cy="1143001"/>
          </a:xfrm>
          <a:solidFill>
            <a:schemeClr val="bg1">
              <a:lumMod val="95000"/>
            </a:schemeClr>
          </a:solidFill>
        </p:spPr>
        <p:txBody>
          <a:bodyPr lIns="503999" rIns="144000" anchor="ctr">
            <a:noAutofit/>
          </a:bodyPr>
          <a:lstStyle>
            <a:lvl1pPr marL="0" indent="0">
              <a:buNone/>
              <a:defRPr sz="20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bodycopy_2022"/>
          <p:cNvSpPr>
            <a:spLocks noGrp="1"/>
          </p:cNvSpPr>
          <p:nvPr>
            <p:ph type="body" sz="quarter" idx="13"/>
          </p:nvPr>
        </p:nvSpPr>
        <p:spPr>
          <a:xfrm>
            <a:off x="302401" y="3429000"/>
            <a:ext cx="5628320" cy="2981259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_2022"/>
          <p:cNvSpPr>
            <a:spLocks noGrp="1"/>
          </p:cNvSpPr>
          <p:nvPr>
            <p:ph type="title"/>
          </p:nvPr>
        </p:nvSpPr>
        <p:spPr>
          <a:xfrm>
            <a:off x="302401" y="2573975"/>
            <a:ext cx="5628320" cy="535531"/>
          </a:xfrm>
          <a:prstGeom prst="rect">
            <a:avLst/>
          </a:prstGeom>
        </p:spPr>
        <p:txBody>
          <a:bodyPr rtlCol="0" anchor="b"/>
          <a:lstStyle>
            <a:lvl1pPr>
              <a:defRPr lang="en-NL" sz="3200" dirty="0"/>
            </a:lvl1pPr>
          </a:lstStyle>
          <a:p>
            <a:pPr lvl="0"/>
            <a:r>
              <a:rPr lang="en-GB"/>
              <a:t>Click to edit Master title style</a:t>
            </a:r>
            <a:endParaRPr lang="en-NL" dirty="0"/>
          </a:p>
        </p:txBody>
      </p:sp>
      <p:sp>
        <p:nvSpPr>
          <p:cNvPr id="2" name="slide_number_2022">
            <a:extLst>
              <a:ext uri="{FF2B5EF4-FFF2-40B4-BE49-F238E27FC236}">
                <a16:creationId xmlns:a16="http://schemas.microsoft.com/office/drawing/2014/main" id="{0F7010BA-3803-82E8-994D-3B0DED09950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CEAFA-C78D-5D4B-B88A-A24DE84DB7F3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75B4CA0-DE74-84B1-1983-00EE18D510D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Confidential © 2022 TomTom</a:t>
            </a:r>
          </a:p>
        </p:txBody>
      </p:sp>
    </p:spTree>
    <p:extLst>
      <p:ext uri="{BB962C8B-B14F-4D97-AF65-F5344CB8AC3E}">
        <p14:creationId xmlns:p14="http://schemas.microsoft.com/office/powerpoint/2010/main" val="35233308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_textboxes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ox_4"/>
          <p:cNvSpPr>
            <a:spLocks noGrp="1"/>
          </p:cNvSpPr>
          <p:nvPr>
            <p:ph type="body" sz="quarter" idx="14"/>
          </p:nvPr>
        </p:nvSpPr>
        <p:spPr>
          <a:xfrm>
            <a:off x="6095999" y="3429000"/>
            <a:ext cx="6096001" cy="3428996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box_3"/>
          <p:cNvSpPr>
            <a:spLocks noGrp="1"/>
          </p:cNvSpPr>
          <p:nvPr>
            <p:ph type="body" sz="quarter" idx="22"/>
          </p:nvPr>
        </p:nvSpPr>
        <p:spPr>
          <a:xfrm>
            <a:off x="-2" y="3429000"/>
            <a:ext cx="6096001" cy="3428996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box_2"/>
          <p:cNvSpPr>
            <a:spLocks noGrp="1"/>
          </p:cNvSpPr>
          <p:nvPr>
            <p:ph type="body" sz="quarter" idx="21"/>
          </p:nvPr>
        </p:nvSpPr>
        <p:spPr>
          <a:xfrm>
            <a:off x="6095999" y="2516"/>
            <a:ext cx="6096001" cy="3428996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box_1"/>
          <p:cNvSpPr>
            <a:spLocks noGrp="1"/>
          </p:cNvSpPr>
          <p:nvPr>
            <p:ph type="body" sz="quarter" idx="23"/>
          </p:nvPr>
        </p:nvSpPr>
        <p:spPr>
          <a:xfrm>
            <a:off x="-2" y="2516"/>
            <a:ext cx="6096001" cy="3428996"/>
          </a:xfrm>
          <a:solidFill>
            <a:schemeClr val="bg1">
              <a:lumMod val="95000"/>
            </a:schemeClr>
          </a:solidFill>
        </p:spPr>
        <p:txBody>
          <a:bodyPr lIns="360000" rIns="1440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73895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78608DB-8978-9CC4-C14A-CA3BCCECAC2E}"/>
              </a:ext>
            </a:extLst>
          </p:cNvPr>
          <p:cNvCxnSpPr/>
          <p:nvPr/>
        </p:nvCxnSpPr>
        <p:spPr>
          <a:xfrm flipH="1">
            <a:off x="5916613" y="5321300"/>
            <a:ext cx="35877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quote_icon">
            <a:extLst>
              <a:ext uri="{FF2B5EF4-FFF2-40B4-BE49-F238E27FC236}">
                <a16:creationId xmlns:a16="http://schemas.microsoft.com/office/drawing/2014/main" id="{06A31CCA-FDC6-2F63-08D7-7958B5F3B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575" y="322263"/>
            <a:ext cx="1212850" cy="24003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NL" sz="15000" b="1">
                <a:solidFill>
                  <a:schemeClr val="accent1"/>
                </a:solidFill>
                <a:latin typeface="Arial Black" panose="020B0604020202020204" pitchFamily="34" charset="0"/>
                <a:ea typeface="Muli Black"/>
                <a:cs typeface="Arial Black" panose="020B0604020202020204" pitchFamily="34" charset="0"/>
              </a:rPr>
              <a:t>“</a:t>
            </a:r>
          </a:p>
        </p:txBody>
      </p:sp>
      <p:sp>
        <p:nvSpPr>
          <p:cNvPr id="12" name="quote_2022"/>
          <p:cNvSpPr>
            <a:spLocks noGrp="1"/>
          </p:cNvSpPr>
          <p:nvPr>
            <p:ph type="body" sz="quarter" idx="10"/>
          </p:nvPr>
        </p:nvSpPr>
        <p:spPr>
          <a:xfrm>
            <a:off x="1488077" y="1894122"/>
            <a:ext cx="9215846" cy="306975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200" b="1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_2022"/>
          <p:cNvSpPr>
            <a:spLocks noGrp="1"/>
          </p:cNvSpPr>
          <p:nvPr>
            <p:ph type="title"/>
          </p:nvPr>
        </p:nvSpPr>
        <p:spPr>
          <a:xfrm>
            <a:off x="2976156" y="5672412"/>
            <a:ext cx="6239690" cy="6434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69248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3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3B590E-5F28-39D0-3AD4-A684923C04CD}"/>
              </a:ext>
            </a:extLst>
          </p:cNvPr>
          <p:cNvCxnSpPr/>
          <p:nvPr/>
        </p:nvCxnSpPr>
        <p:spPr>
          <a:xfrm flipH="1">
            <a:off x="838200" y="5260975"/>
            <a:ext cx="360363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Graphic 6">
            <a:extLst>
              <a:ext uri="{FF2B5EF4-FFF2-40B4-BE49-F238E27FC236}">
                <a16:creationId xmlns:a16="http://schemas.microsoft.com/office/drawing/2014/main" id="{7BE227AA-01D1-DF3A-F2F0-ECB8834A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384175"/>
            <a:ext cx="20764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mage_2022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NL" noProof="0"/>
          </a:p>
        </p:txBody>
      </p:sp>
      <p:sp>
        <p:nvSpPr>
          <p:cNvPr id="12" name="Subtitle_2022"/>
          <p:cNvSpPr>
            <a:spLocks noGrp="1"/>
          </p:cNvSpPr>
          <p:nvPr>
            <p:ph type="body" sz="quarter" idx="10"/>
          </p:nvPr>
        </p:nvSpPr>
        <p:spPr>
          <a:xfrm>
            <a:off x="838201" y="5467233"/>
            <a:ext cx="4693919" cy="1006475"/>
          </a:xfrm>
        </p:spPr>
        <p:txBody>
          <a:bodyPr/>
          <a:lstStyle>
            <a:lvl1pPr marL="0" indent="0" algn="l">
              <a:lnSpc>
                <a:spcPct val="100000"/>
              </a:lnSpc>
              <a:buNone/>
              <a:defRPr b="0" i="0" spc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1361487"/>
            <a:ext cx="4693919" cy="383674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36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2440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0DDB3-CCD2-1CF6-50EE-9B6D47A04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5175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1097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4">
            <a:extLst>
              <a:ext uri="{FF2B5EF4-FFF2-40B4-BE49-F238E27FC236}">
                <a16:creationId xmlns:a16="http://schemas.microsoft.com/office/drawing/2014/main" id="{85FB4D15-2666-12DE-9E8E-EBEF42A6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2257425"/>
            <a:ext cx="72009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821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8E890B-E1A7-5BCC-C743-D5AFDC2B7778}"/>
              </a:ext>
            </a:extLst>
          </p:cNvPr>
          <p:cNvCxnSpPr>
            <a:cxnSpLocks/>
          </p:cNvCxnSpPr>
          <p:nvPr/>
        </p:nvCxnSpPr>
        <p:spPr>
          <a:xfrm flipH="1">
            <a:off x="819150" y="3714750"/>
            <a:ext cx="476250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presenter_list_2022"/>
          <p:cNvSpPr>
            <a:spLocks noGrp="1"/>
          </p:cNvSpPr>
          <p:nvPr>
            <p:ph type="body" sz="quarter" idx="10"/>
          </p:nvPr>
        </p:nvSpPr>
        <p:spPr>
          <a:xfrm>
            <a:off x="4266542" y="424547"/>
            <a:ext cx="3148527" cy="6008908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1600"/>
              </a:spcBef>
              <a:buNone/>
              <a:defRPr b="1" i="0" spc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presentation_titles_2022"/>
          <p:cNvSpPr>
            <a:spLocks noGrp="1"/>
          </p:cNvSpPr>
          <p:nvPr>
            <p:ph type="body" sz="quarter" idx="11"/>
          </p:nvPr>
        </p:nvSpPr>
        <p:spPr>
          <a:xfrm>
            <a:off x="7769178" y="424547"/>
            <a:ext cx="4015152" cy="600890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1600"/>
              </a:spcBef>
              <a:buNone/>
              <a:defRPr b="0" i="0" spc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3139536"/>
            <a:ext cx="3018550" cy="535531"/>
          </a:xfrm>
          <a:prstGeom prst="rect">
            <a:avLst/>
          </a:prstGeom>
        </p:spPr>
        <p:txBody>
          <a:bodyPr anchor="b">
            <a:scene3d>
              <a:camera prst="orthographicFront">
                <a:rot lat="0" lon="0" rev="0"/>
              </a:camera>
              <a:lightRig rig="threePt" dir="t"/>
            </a:scene3d>
            <a:sp3d z="63500"/>
          </a:bodyPr>
          <a:lstStyle>
            <a:lvl1pPr algn="l">
              <a:defRPr sz="32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2669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v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_2022"/>
          <p:cNvSpPr>
            <a:spLocks noGrp="1"/>
          </p:cNvSpPr>
          <p:nvPr>
            <p:ph type="body" sz="quarter" idx="10"/>
          </p:nvPr>
        </p:nvSpPr>
        <p:spPr>
          <a:xfrm>
            <a:off x="838201" y="3596193"/>
            <a:ext cx="10515600" cy="225171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6600" b="1" i="0" spc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372313"/>
            <a:ext cx="10515600" cy="298225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600" b="1" i="0"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5992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v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_2022"/>
          <p:cNvSpPr>
            <a:spLocks noGrp="1"/>
          </p:cNvSpPr>
          <p:nvPr>
            <p:ph type="body" sz="quarter" idx="10"/>
          </p:nvPr>
        </p:nvSpPr>
        <p:spPr>
          <a:xfrm>
            <a:off x="838201" y="3596193"/>
            <a:ext cx="10515600" cy="225171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6600" b="1" i="0" spc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372313"/>
            <a:ext cx="10515600" cy="298225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600" b="1" i="0"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827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_v3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_2022"/>
          <p:cNvSpPr>
            <a:spLocks noGrp="1"/>
          </p:cNvSpPr>
          <p:nvPr>
            <p:ph type="body" sz="quarter" idx="10"/>
          </p:nvPr>
        </p:nvSpPr>
        <p:spPr>
          <a:xfrm>
            <a:off x="838201" y="3596193"/>
            <a:ext cx="10515600" cy="225171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6600" b="1" i="0" spc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372313"/>
            <a:ext cx="10515600" cy="298225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600" b="1" i="0"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0306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v3">
    <p:bg>
      <p:bgPr>
        <a:solidFill>
          <a:srgbClr val="00A7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_2022"/>
          <p:cNvSpPr>
            <a:spLocks noGrp="1"/>
          </p:cNvSpPr>
          <p:nvPr>
            <p:ph type="body" sz="quarter" idx="10"/>
          </p:nvPr>
        </p:nvSpPr>
        <p:spPr>
          <a:xfrm>
            <a:off x="838201" y="3596193"/>
            <a:ext cx="10515600" cy="225171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6600" b="1" i="0" spc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_2022"/>
          <p:cNvSpPr>
            <a:spLocks noGrp="1"/>
          </p:cNvSpPr>
          <p:nvPr>
            <p:ph type="title"/>
          </p:nvPr>
        </p:nvSpPr>
        <p:spPr>
          <a:xfrm>
            <a:off x="838201" y="372313"/>
            <a:ext cx="10515600" cy="298225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600" b="1" i="0"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8464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_number_2022">
            <a:extLst>
              <a:ext uri="{FF2B5EF4-FFF2-40B4-BE49-F238E27FC236}">
                <a16:creationId xmlns:a16="http://schemas.microsoft.com/office/drawing/2014/main" id="{F2D79353-145A-6705-6788-AC72067EA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25" y="6492875"/>
            <a:ext cx="368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54" eaLnBrk="1" fontAlgn="auto" hangingPunct="1">
              <a:spcBef>
                <a:spcPts val="0"/>
              </a:spcBef>
              <a:spcAft>
                <a:spcPts val="0"/>
              </a:spcAft>
              <a:defRPr sz="800" b="0" i="0">
                <a:solidFill>
                  <a:schemeClr val="bg1">
                    <a:lumMod val="6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>
              <a:defRPr/>
            </a:pPr>
            <a:fld id="{AF81C89C-728A-C140-9F37-0E9339D01496}" type="slidenum">
              <a:rPr lang="en-NL"/>
              <a:pPr>
                <a:defRPr/>
              </a:pPr>
              <a:t>‹#›</a:t>
            </a:fld>
            <a:endParaRPr lang="en-NL" dirty="0"/>
          </a:p>
        </p:txBody>
      </p:sp>
      <p:sp>
        <p:nvSpPr>
          <p:cNvPr id="1027" name="copy_1">
            <a:extLst>
              <a:ext uri="{FF2B5EF4-FFF2-40B4-BE49-F238E27FC236}">
                <a16:creationId xmlns:a16="http://schemas.microsoft.com/office/drawing/2014/main" id="{FF63C256-6665-4109-6B86-1FE65D2D09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0700" y="1690688"/>
            <a:ext cx="10825163" cy="480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NL"/>
              <a:t>Click to edit Master text styles</a:t>
            </a:r>
          </a:p>
          <a:p>
            <a:pPr lvl="1"/>
            <a:r>
              <a:rPr lang="en-GB" altLang="en-NL"/>
              <a:t>Second level</a:t>
            </a:r>
          </a:p>
          <a:p>
            <a:pPr lvl="2"/>
            <a:r>
              <a:rPr lang="en-GB" altLang="en-NL"/>
              <a:t>Third level</a:t>
            </a:r>
          </a:p>
          <a:p>
            <a:pPr lvl="3"/>
            <a:r>
              <a:rPr lang="en-GB" altLang="en-NL"/>
              <a:t>Fourth level</a:t>
            </a:r>
          </a:p>
          <a:p>
            <a:pPr lvl="4"/>
            <a:r>
              <a:rPr lang="en-GB" altLang="en-NL"/>
              <a:t>Fifth level</a:t>
            </a:r>
            <a:endParaRPr lang="en-US" altLang="en-NL"/>
          </a:p>
        </p:txBody>
      </p:sp>
      <p:sp>
        <p:nvSpPr>
          <p:cNvPr id="1028" name="Title_2022">
            <a:extLst>
              <a:ext uri="{FF2B5EF4-FFF2-40B4-BE49-F238E27FC236}">
                <a16:creationId xmlns:a16="http://schemas.microsoft.com/office/drawing/2014/main" id="{3D061809-5F24-AF56-2F42-E55F18BAD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0700" y="365125"/>
            <a:ext cx="10825163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altLang="en-NL"/>
              <a:t>Click to edit Master title style</a:t>
            </a:r>
            <a:endParaRPr lang="en-US" alt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F317F-7BAA-F501-6DBC-EFF330AB9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07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54" eaLnBrk="1" fontAlgn="auto" hangingPunct="1">
              <a:spcBef>
                <a:spcPts val="0"/>
              </a:spcBef>
              <a:spcAft>
                <a:spcPts val="0"/>
              </a:spcAft>
              <a:defRPr sz="8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GB" dirty="0"/>
              <a:t>Confidential © 2022 TomTom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5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  <p:sldLayoutId id="2147483956" r:id="rId19"/>
    <p:sldLayoutId id="2147483983" r:id="rId20"/>
    <p:sldLayoutId id="2147483957" r:id="rId21"/>
    <p:sldLayoutId id="2147483984" r:id="rId22"/>
    <p:sldLayoutId id="2147483985" r:id="rId23"/>
    <p:sldLayoutId id="2147483958" r:id="rId24"/>
    <p:sldLayoutId id="2147483986" r:id="rId25"/>
    <p:sldLayoutId id="2147483959" r:id="rId26"/>
    <p:sldLayoutId id="2147483987" r:id="rId27"/>
    <p:sldLayoutId id="2147483988" r:id="rId28"/>
    <p:sldLayoutId id="2147483989" r:id="rId29"/>
    <p:sldLayoutId id="2147483990" r:id="rId30"/>
    <p:sldLayoutId id="2147483960" r:id="rId31"/>
    <p:sldLayoutId id="2147483961" r:id="rId32"/>
    <p:sldLayoutId id="2147483962" r:id="rId33"/>
    <p:sldLayoutId id="2147483963" r:id="rId34"/>
    <p:sldLayoutId id="2147483964" r:id="rId35"/>
    <p:sldLayoutId id="2147483965" r:id="rId36"/>
    <p:sldLayoutId id="2147483991" r:id="rId37"/>
    <p:sldLayoutId id="2147483992" r:id="rId38"/>
    <p:sldLayoutId id="2147483993" r:id="rId39"/>
    <p:sldLayoutId id="2147483994" r:id="rId40"/>
    <p:sldLayoutId id="2147483995" r:id="rId41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3600" b="1" kern="1200" dirty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85750" indent="-28575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lang="en-US" kern="1200" dirty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395288" indent="-2857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539750" indent="-2857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628650" indent="-17145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719138" indent="-17145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lang="en-US" sz="1100" kern="1200" dirty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2514663" indent="-228606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omtomslack.slack.com/archives/C03UHK93Y06" TargetMode="Externa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ra.com/explore/featured" TargetMode="External"/><Relationship Id="rId2" Type="http://schemas.openxmlformats.org/officeDocument/2006/relationships/hyperlink" Target="https://www.midjourney.com/explore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hyperlink" Target="https://designer.microsoft.com/image-creato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Placeholder 4">
            <a:extLst>
              <a:ext uri="{FF2B5EF4-FFF2-40B4-BE49-F238E27FC236}">
                <a16:creationId xmlns:a16="http://schemas.microsoft.com/office/drawing/2014/main" id="{71586CAE-4F72-8887-D347-3CC34578231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838200" y="5467350"/>
            <a:ext cx="4694238" cy="1006475"/>
          </a:xfrm>
        </p:spPr>
        <p:txBody>
          <a:bodyPr/>
          <a:lstStyle/>
          <a:p>
            <a:r>
              <a:rPr lang="en-US" altLang="en-NL" dirty="0"/>
              <a:t>Peeyush Singhal </a:t>
            </a:r>
            <a:r>
              <a:rPr lang="en-US" altLang="en-NL" dirty="0">
                <a:solidFill>
                  <a:schemeClr val="accent1"/>
                </a:solidFill>
              </a:rPr>
              <a:t>|</a:t>
            </a:r>
            <a:r>
              <a:rPr lang="en-US" altLang="en-NL" dirty="0"/>
              <a:t> Data Science Guild</a:t>
            </a:r>
            <a:endParaRPr lang="en-NL" altLang="en-NL" dirty="0"/>
          </a:p>
        </p:txBody>
      </p:sp>
      <p:sp>
        <p:nvSpPr>
          <p:cNvPr id="36867" name="Title 3">
            <a:extLst>
              <a:ext uri="{FF2B5EF4-FFF2-40B4-BE49-F238E27FC236}">
                <a16:creationId xmlns:a16="http://schemas.microsoft.com/office/drawing/2014/main" id="{6003574F-E1B4-1FFF-0671-815F3E4614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362075"/>
            <a:ext cx="4694238" cy="3835400"/>
          </a:xfrm>
        </p:spPr>
        <p:txBody>
          <a:bodyPr/>
          <a:lstStyle/>
          <a:p>
            <a:r>
              <a:rPr lang="en-US" altLang="en-NL" dirty="0"/>
              <a:t>(Stable) Diffusion</a:t>
            </a:r>
            <a:endParaRPr lang="en-NL" altLang="en-NL" dirty="0">
              <a:ea typeface="Arial Black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5A36B-9DB4-1705-4870-B25A97AF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024" y="245359"/>
            <a:ext cx="5532255" cy="5532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5C3E0-6579-2B17-4C10-A0F54AC8F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2D2CE-1703-3DBD-66EB-38D77553ED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is stable in stable diffusion?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40FC5B-B472-A171-2DED-339D0970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CAF74-C29F-FD65-2CA8-75B49F56D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21" y="1956685"/>
            <a:ext cx="4292468" cy="182827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74F43ED-DC3C-759E-A003-D82A390DAB1A}"/>
              </a:ext>
            </a:extLst>
          </p:cNvPr>
          <p:cNvSpPr txBox="1">
            <a:spLocks/>
          </p:cNvSpPr>
          <p:nvPr/>
        </p:nvSpPr>
        <p:spPr>
          <a:xfrm>
            <a:off x="395221" y="1547056"/>
            <a:ext cx="4464162" cy="341633"/>
          </a:xfrm>
          <a:prstGeom prst="rect">
            <a:avLst/>
          </a:prstGeom>
        </p:spPr>
        <p:txBody>
          <a:bodyPr wrap="square" anchor="t">
            <a:normAutofit fontScale="92500"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Stable diffusion is also called latent diffusion</a:t>
            </a:r>
          </a:p>
          <a:p>
            <a:pPr defTabSz="914400"/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AFF74-7C6C-A5A0-0711-6A33E1FEF3C4}"/>
              </a:ext>
            </a:extLst>
          </p:cNvPr>
          <p:cNvSpPr txBox="1"/>
          <p:nvPr/>
        </p:nvSpPr>
        <p:spPr>
          <a:xfrm>
            <a:off x="0" y="6583388"/>
            <a:ext cx="60973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Pictures: https://</a:t>
            </a:r>
            <a:r>
              <a:rPr lang="en-US" sz="700" dirty="0" err="1"/>
              <a:t>blog.marvik.ai</a:t>
            </a:r>
            <a:r>
              <a:rPr lang="en-US" sz="700" dirty="0"/>
              <a:t>/2023/11/28/an-introduction-to-diffusion-models-and-stable-diffusion/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C5F003-5C3C-CFF2-48BC-CE003F654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69" y="3735327"/>
            <a:ext cx="3441700" cy="284480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7EC40ED-EB25-130E-2784-6AFAA1422CB0}"/>
              </a:ext>
            </a:extLst>
          </p:cNvPr>
          <p:cNvSpPr txBox="1">
            <a:spLocks/>
          </p:cNvSpPr>
          <p:nvPr/>
        </p:nvSpPr>
        <p:spPr>
          <a:xfrm>
            <a:off x="3048674" y="6312922"/>
            <a:ext cx="1152202" cy="341633"/>
          </a:xfrm>
          <a:prstGeom prst="rect">
            <a:avLst/>
          </a:prstGeom>
        </p:spPr>
        <p:txBody>
          <a:bodyPr wrap="square" anchor="t">
            <a:normAutofit fontScale="77500" lnSpcReduction="20000"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←Inference</a:t>
            </a:r>
          </a:p>
          <a:p>
            <a:pPr marL="0" indent="0" defTabSz="914400">
              <a:buNone/>
            </a:pPr>
            <a:endParaRPr lang="en-IN" dirty="0">
              <a:solidFill>
                <a:srgbClr val="202122"/>
              </a:solidFill>
            </a:endParaRPr>
          </a:p>
          <a:p>
            <a:pPr defTabSz="914400"/>
            <a:endParaRPr lang="en-IN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4E135F8-841D-732D-0FEC-20451478F7BA}"/>
              </a:ext>
            </a:extLst>
          </p:cNvPr>
          <p:cNvSpPr txBox="1">
            <a:spLocks/>
          </p:cNvSpPr>
          <p:nvPr/>
        </p:nvSpPr>
        <p:spPr>
          <a:xfrm>
            <a:off x="2937463" y="3824462"/>
            <a:ext cx="1152202" cy="341633"/>
          </a:xfrm>
          <a:prstGeom prst="rect">
            <a:avLst/>
          </a:prstGeom>
        </p:spPr>
        <p:txBody>
          <a:bodyPr wrap="square" anchor="t">
            <a:normAutofit fontScale="85000" lnSpcReduction="10000"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Training→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53E86C-DB05-0B9B-1A92-9F3F675229F0}"/>
              </a:ext>
            </a:extLst>
          </p:cNvPr>
          <p:cNvGrpSpPr/>
          <p:nvPr/>
        </p:nvGrpSpPr>
        <p:grpSpPr>
          <a:xfrm>
            <a:off x="5637279" y="123669"/>
            <a:ext cx="6426200" cy="5161525"/>
            <a:chOff x="5637279" y="123669"/>
            <a:chExt cx="6426200" cy="516152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1FA7AC1-6BE1-9E1D-8C7E-1166DA41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3979" y="358758"/>
              <a:ext cx="5892800" cy="26543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07A702-BF0E-84AC-A14E-4565BBFDD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7279" y="3037294"/>
              <a:ext cx="6426200" cy="2247900"/>
            </a:xfrm>
            <a:prstGeom prst="rect">
              <a:avLst/>
            </a:prstGeom>
          </p:spPr>
        </p:pic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38A9D364-DBD9-5761-B7B9-995B5D23FA17}"/>
                </a:ext>
              </a:extLst>
            </p:cNvPr>
            <p:cNvSpPr txBox="1">
              <a:spLocks/>
            </p:cNvSpPr>
            <p:nvPr/>
          </p:nvSpPr>
          <p:spPr>
            <a:xfrm>
              <a:off x="7827260" y="123669"/>
              <a:ext cx="1152202" cy="341633"/>
            </a:xfrm>
            <a:prstGeom prst="rect">
              <a:avLst/>
            </a:prstGeom>
          </p:spPr>
          <p:txBody>
            <a:bodyPr wrap="square" anchor="t">
              <a:normAutofit fontScale="85000" lnSpcReduction="10000"/>
            </a:bodyPr>
            <a:lstStyle>
              <a:lvl1pPr marL="285750" indent="-28575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395288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539750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628650" indent="-1714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719138" indent="-171450" algn="l" rtl="0" eaLnBrk="1" fontAlgn="base" hangingPunct="1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1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5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buNone/>
              </a:pPr>
              <a:r>
                <a:rPr lang="en-IN" dirty="0">
                  <a:solidFill>
                    <a:srgbClr val="202122"/>
                  </a:solidFill>
                </a:rPr>
                <a:t>Training→</a:t>
              </a:r>
            </a:p>
          </p:txBody>
        </p:sp>
        <p:sp>
          <p:nvSpPr>
            <p:cNvPr id="24" name="Text Placeholder 2">
              <a:extLst>
                <a:ext uri="{FF2B5EF4-FFF2-40B4-BE49-F238E27FC236}">
                  <a16:creationId xmlns:a16="http://schemas.microsoft.com/office/drawing/2014/main" id="{80ADAA9A-5EB8-FBC0-7ED8-68A74E358F7C}"/>
                </a:ext>
              </a:extLst>
            </p:cNvPr>
            <p:cNvSpPr txBox="1">
              <a:spLocks/>
            </p:cNvSpPr>
            <p:nvPr/>
          </p:nvSpPr>
          <p:spPr>
            <a:xfrm>
              <a:off x="7991057" y="2906514"/>
              <a:ext cx="1152202" cy="341633"/>
            </a:xfrm>
            <a:prstGeom prst="rect">
              <a:avLst/>
            </a:prstGeom>
          </p:spPr>
          <p:txBody>
            <a:bodyPr wrap="square" anchor="t">
              <a:normAutofit fontScale="77500" lnSpcReduction="20000"/>
            </a:bodyPr>
            <a:lstStyle>
              <a:lvl1pPr marL="285750" indent="-28575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395288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539750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628650" indent="-1714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719138" indent="-171450" algn="l" rtl="0" eaLnBrk="1" fontAlgn="base" hangingPunct="1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1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5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buNone/>
              </a:pPr>
              <a:r>
                <a:rPr lang="en-IN" dirty="0">
                  <a:solidFill>
                    <a:srgbClr val="202122"/>
                  </a:solidFill>
                </a:rPr>
                <a:t>←Inference</a:t>
              </a:r>
            </a:p>
            <a:p>
              <a:pPr marL="0" indent="0" defTabSz="914400">
                <a:buNone/>
              </a:pPr>
              <a:endParaRPr lang="en-IN" dirty="0">
                <a:solidFill>
                  <a:srgbClr val="202122"/>
                </a:solidFill>
              </a:endParaRPr>
            </a:p>
            <a:p>
              <a:pPr defTabSz="914400"/>
              <a:endParaRPr lang="en-IN" dirty="0"/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1BF546A-A0B5-57BD-1ED1-C86C084F6589}"/>
              </a:ext>
            </a:extLst>
          </p:cNvPr>
          <p:cNvSpPr txBox="1">
            <a:spLocks/>
          </p:cNvSpPr>
          <p:nvPr/>
        </p:nvSpPr>
        <p:spPr>
          <a:xfrm>
            <a:off x="4200876" y="4969612"/>
            <a:ext cx="7862603" cy="107696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sz="1400" b="1" dirty="0">
                <a:solidFill>
                  <a:srgbClr val="202122"/>
                </a:solidFill>
              </a:rPr>
              <a:t>What has changed?</a:t>
            </a:r>
          </a:p>
          <a:p>
            <a:pPr defTabSz="914400"/>
            <a:r>
              <a:rPr lang="en-IN" sz="1400" dirty="0">
                <a:solidFill>
                  <a:srgbClr val="202122"/>
                </a:solidFill>
              </a:rPr>
              <a:t>Working in latent space and not image space (dimensionality reduction, improves speed)</a:t>
            </a:r>
          </a:p>
          <a:p>
            <a:pPr defTabSz="914400"/>
            <a:r>
              <a:rPr lang="en-IN" sz="1400" dirty="0">
                <a:solidFill>
                  <a:srgbClr val="202122"/>
                </a:solidFill>
              </a:rPr>
              <a:t>Use of pre-trained Autoencoders (E,D) to encode the image and decode the latent</a:t>
            </a:r>
          </a:p>
        </p:txBody>
      </p:sp>
    </p:spTree>
    <p:extLst>
      <p:ext uri="{BB962C8B-B14F-4D97-AF65-F5344CB8AC3E}">
        <p14:creationId xmlns:p14="http://schemas.microsoft.com/office/powerpoint/2010/main" val="31131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C60DAF-B8D8-AE9D-677E-97AD7164D1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6"/>
                </a:solidFill>
              </a:rPr>
              <a:t>Use of Textual Inversion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Can we use this in Maps?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29ABD2-81AB-3363-5221-FDCF4BFC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18537-9C80-F078-6D13-16E63B83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65" y="372313"/>
            <a:ext cx="777240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5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766112-C0D2-FB9C-10A0-9B41D9400A22}"/>
              </a:ext>
            </a:extLst>
          </p:cNvPr>
          <p:cNvSpPr/>
          <p:nvPr/>
        </p:nvSpPr>
        <p:spPr>
          <a:xfrm>
            <a:off x="3505848" y="1871529"/>
            <a:ext cx="4026546" cy="26342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Thank You</a:t>
            </a:r>
          </a:p>
          <a:p>
            <a:pPr algn="ctr"/>
            <a:endParaRPr lang="en-US" sz="4800" dirty="0"/>
          </a:p>
          <a:p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Join </a:t>
            </a:r>
            <a:r>
              <a:rPr lang="en-IN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 tooltip="https://tomtomslack.slack.com/archives/C03UHK93Y0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#data-science-guild</a:t>
            </a: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for</a:t>
            </a:r>
            <a:endParaRPr lang="en-IN" sz="1800" b="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Exchange ideas</a:t>
            </a:r>
            <a:endParaRPr lang="en-IN" sz="1800" b="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Discuss problems</a:t>
            </a:r>
            <a:endParaRPr lang="en-IN" sz="1800" b="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Showcase outputs</a:t>
            </a:r>
            <a:endParaRPr lang="en-IN" sz="1800" b="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Learn jointly</a:t>
            </a:r>
            <a:endParaRPr lang="en-IN" sz="1800" b="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19F92C-5A09-119D-5007-F0A1083ED3E0}"/>
              </a:ext>
            </a:extLst>
          </p:cNvPr>
          <p:cNvSpPr/>
          <p:nvPr/>
        </p:nvSpPr>
        <p:spPr>
          <a:xfrm>
            <a:off x="7586663" y="423862"/>
            <a:ext cx="4605337" cy="6010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CD9DC-3BAC-8DF8-9A47-6967F2F6096D}"/>
              </a:ext>
            </a:extLst>
          </p:cNvPr>
          <p:cNvSpPr/>
          <p:nvPr/>
        </p:nvSpPr>
        <p:spPr>
          <a:xfrm>
            <a:off x="7586662" y="206145"/>
            <a:ext cx="4605337" cy="601027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NL"/>
          </a:p>
        </p:txBody>
      </p:sp>
      <p:sp>
        <p:nvSpPr>
          <p:cNvPr id="37891" name="Text Placeholder 2">
            <a:extLst>
              <a:ext uri="{FF2B5EF4-FFF2-40B4-BE49-F238E27FC236}">
                <a16:creationId xmlns:a16="http://schemas.microsoft.com/office/drawing/2014/main" id="{1A7101FF-DE7F-37D6-8FE2-E8C05D170E25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>
          <a:xfrm>
            <a:off x="4267200" y="423863"/>
            <a:ext cx="3148013" cy="6010275"/>
          </a:xfrm>
        </p:spPr>
        <p:txBody>
          <a:bodyPr/>
          <a:lstStyle/>
          <a:p>
            <a:r>
              <a:rPr lang="en-US" altLang="en-NL" dirty="0">
                <a:solidFill>
                  <a:schemeClr val="accent6"/>
                </a:solidFill>
              </a:rPr>
              <a:t>Introduction and Overview of Diffusion </a:t>
            </a:r>
          </a:p>
          <a:p>
            <a:endParaRPr lang="en-US" altLang="en-NL" dirty="0">
              <a:solidFill>
                <a:schemeClr val="accent6"/>
              </a:solidFill>
            </a:endParaRPr>
          </a:p>
          <a:p>
            <a:endParaRPr lang="en-US" altLang="en-NL" dirty="0">
              <a:solidFill>
                <a:schemeClr val="accent6"/>
              </a:solidFill>
            </a:endParaRPr>
          </a:p>
          <a:p>
            <a:endParaRPr lang="en-US" altLang="en-NL" dirty="0">
              <a:solidFill>
                <a:schemeClr val="accent6"/>
              </a:solidFill>
            </a:endParaRPr>
          </a:p>
          <a:p>
            <a:r>
              <a:rPr lang="en-US" altLang="en-NL" dirty="0">
                <a:solidFill>
                  <a:schemeClr val="accent6"/>
                </a:solidFill>
              </a:rPr>
              <a:t>Toy Example</a:t>
            </a:r>
          </a:p>
          <a:p>
            <a:endParaRPr lang="en-US" altLang="en-NL" dirty="0">
              <a:solidFill>
                <a:schemeClr val="accent6"/>
              </a:solidFill>
            </a:endParaRPr>
          </a:p>
          <a:p>
            <a:r>
              <a:rPr lang="en-US" altLang="en-NL" dirty="0">
                <a:solidFill>
                  <a:schemeClr val="accent6"/>
                </a:solidFill>
              </a:rPr>
              <a:t>Stable Diffusion</a:t>
            </a:r>
            <a:endParaRPr lang="en-NL" altLang="en-NL" dirty="0">
              <a:solidFill>
                <a:schemeClr val="accent6"/>
              </a:solidFill>
            </a:endParaRPr>
          </a:p>
        </p:txBody>
      </p:sp>
      <p:sp>
        <p:nvSpPr>
          <p:cNvPr id="37892" name="Text Placeholder 4">
            <a:extLst>
              <a:ext uri="{FF2B5EF4-FFF2-40B4-BE49-F238E27FC236}">
                <a16:creationId xmlns:a16="http://schemas.microsoft.com/office/drawing/2014/main" id="{76A985B6-D85F-5018-A82E-37D1D8B1469E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586661" y="805925"/>
            <a:ext cx="4014788" cy="5410496"/>
          </a:xfrm>
        </p:spPr>
        <p:txBody>
          <a:bodyPr/>
          <a:lstStyle/>
          <a:p>
            <a:r>
              <a:rPr lang="en-US" altLang="en-NL" dirty="0">
                <a:solidFill>
                  <a:srgbClr val="1D1C1D"/>
                </a:solidFill>
                <a:latin typeface="Slack-Lato"/>
              </a:rPr>
              <a:t>Motivation</a:t>
            </a:r>
          </a:p>
          <a:p>
            <a:r>
              <a:rPr lang="en-US" altLang="en-NL" dirty="0">
                <a:solidFill>
                  <a:srgbClr val="1D1C1D"/>
                </a:solidFill>
                <a:latin typeface="Slack-Lato"/>
              </a:rPr>
              <a:t>Inference</a:t>
            </a:r>
          </a:p>
          <a:p>
            <a:r>
              <a:rPr lang="en-US" altLang="en-NL" dirty="0">
                <a:solidFill>
                  <a:srgbClr val="1D1C1D"/>
                </a:solidFill>
                <a:latin typeface="Slack-Lato"/>
              </a:rPr>
              <a:t>Training</a:t>
            </a:r>
          </a:p>
          <a:p>
            <a:r>
              <a:rPr lang="en-US" altLang="en-NL" dirty="0">
                <a:solidFill>
                  <a:srgbClr val="1D1C1D"/>
                </a:solidFill>
                <a:latin typeface="Slack-Lato"/>
              </a:rPr>
              <a:t>Components – </a:t>
            </a:r>
            <a:r>
              <a:rPr lang="en-US" altLang="en-NL" dirty="0" err="1">
                <a:solidFill>
                  <a:srgbClr val="1D1C1D"/>
                </a:solidFill>
                <a:latin typeface="Slack-Lato"/>
              </a:rPr>
              <a:t>UNet</a:t>
            </a:r>
            <a:r>
              <a:rPr lang="en-US" altLang="en-NL" dirty="0">
                <a:solidFill>
                  <a:srgbClr val="1D1C1D"/>
                </a:solidFill>
                <a:latin typeface="Slack-Lato"/>
              </a:rPr>
              <a:t>, Guidance, etc.</a:t>
            </a:r>
          </a:p>
          <a:p>
            <a:endParaRPr lang="en-US" altLang="en-NL" dirty="0">
              <a:solidFill>
                <a:srgbClr val="1D1C1D"/>
              </a:solidFill>
              <a:latin typeface="Slack-Lato"/>
            </a:endParaRPr>
          </a:p>
          <a:p>
            <a:r>
              <a:rPr lang="en-US" altLang="en-NL" dirty="0">
                <a:solidFill>
                  <a:srgbClr val="1D1C1D"/>
                </a:solidFill>
                <a:latin typeface="Slack-Lato"/>
              </a:rPr>
              <a:t>Toy Example (IDE)</a:t>
            </a:r>
          </a:p>
          <a:p>
            <a:endParaRPr lang="en-US" altLang="en-NL" dirty="0">
              <a:solidFill>
                <a:srgbClr val="1D1C1D"/>
              </a:solidFill>
              <a:latin typeface="Slack-Lato"/>
            </a:endParaRPr>
          </a:p>
          <a:p>
            <a:r>
              <a:rPr lang="en-US" altLang="en-NL" dirty="0">
                <a:solidFill>
                  <a:srgbClr val="1D1C1D"/>
                </a:solidFill>
                <a:latin typeface="Slack-Lato"/>
              </a:rPr>
              <a:t>Difference with Diffusion</a:t>
            </a:r>
          </a:p>
          <a:p>
            <a:r>
              <a:rPr lang="en-US" altLang="en-NL" dirty="0">
                <a:solidFill>
                  <a:srgbClr val="1D1C1D"/>
                </a:solidFill>
                <a:latin typeface="Slack-Lato"/>
              </a:rPr>
              <a:t>Toy Example (IDE)</a:t>
            </a:r>
            <a:endParaRPr lang="en-NL" altLang="en-N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6CF579-46A2-F8FF-EDCB-45A433C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  <a:endParaRPr lang="en-N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20906D-C98B-BD67-A452-0B11A2D1B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NL" sz="2400" dirty="0">
                <a:solidFill>
                  <a:srgbClr val="1D1C1D"/>
                </a:solidFill>
                <a:latin typeface="Slack-Lato"/>
              </a:rPr>
              <a:t>Motivation</a:t>
            </a:r>
          </a:p>
          <a:p>
            <a:r>
              <a:rPr lang="en-US" altLang="en-NL" sz="2400" dirty="0">
                <a:solidFill>
                  <a:srgbClr val="1D1C1D"/>
                </a:solidFill>
                <a:latin typeface="Slack-Lato"/>
              </a:rPr>
              <a:t>Inference</a:t>
            </a:r>
          </a:p>
          <a:p>
            <a:r>
              <a:rPr lang="en-US" altLang="en-NL" sz="2400" dirty="0">
                <a:solidFill>
                  <a:srgbClr val="1D1C1D"/>
                </a:solidFill>
                <a:latin typeface="Slack-Lato"/>
              </a:rPr>
              <a:t>Training</a:t>
            </a:r>
          </a:p>
          <a:p>
            <a:r>
              <a:rPr lang="en-US" altLang="en-NL" sz="2400" dirty="0">
                <a:solidFill>
                  <a:srgbClr val="1D1C1D"/>
                </a:solidFill>
                <a:latin typeface="Slack-Lato"/>
              </a:rPr>
              <a:t>Components – </a:t>
            </a:r>
            <a:r>
              <a:rPr lang="en-US" altLang="en-NL" sz="2400" dirty="0" err="1">
                <a:solidFill>
                  <a:srgbClr val="1D1C1D"/>
                </a:solidFill>
                <a:latin typeface="Slack-Lato"/>
              </a:rPr>
              <a:t>UNet</a:t>
            </a:r>
            <a:r>
              <a:rPr lang="en-US" altLang="en-NL" sz="2400" dirty="0">
                <a:solidFill>
                  <a:srgbClr val="1D1C1D"/>
                </a:solidFill>
                <a:latin typeface="Slack-Lato"/>
              </a:rPr>
              <a:t>, Guidance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D68F6B-8675-77C2-60C7-2EE7B09E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NL" sz="3200" dirty="0"/>
              <a:t>Introduction and Overview of Diffusion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4690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4847C8-01D6-9BF8-CA91-987D70554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Generative AI in Computer Vision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EB92A8-518F-AE81-E6CC-947E0988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987146B-B5F8-DCCF-BFFB-4754C3A4B470}"/>
              </a:ext>
            </a:extLst>
          </p:cNvPr>
          <p:cNvSpPr txBox="1">
            <a:spLocks/>
          </p:cNvSpPr>
          <p:nvPr/>
        </p:nvSpPr>
        <p:spPr>
          <a:xfrm>
            <a:off x="395221" y="1547056"/>
            <a:ext cx="2954882" cy="196196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b="1" dirty="0">
                <a:solidFill>
                  <a:srgbClr val="202122"/>
                </a:solidFill>
              </a:rPr>
              <a:t>Need</a:t>
            </a:r>
          </a:p>
          <a:p>
            <a:pPr defTabSz="914400"/>
            <a:r>
              <a:rPr lang="en-IN" dirty="0">
                <a:solidFill>
                  <a:srgbClr val="202122"/>
                </a:solidFill>
              </a:rPr>
              <a:t>Creativeness</a:t>
            </a:r>
          </a:p>
          <a:p>
            <a:pPr defTabSz="914400"/>
            <a:r>
              <a:rPr lang="en-IN" dirty="0">
                <a:solidFill>
                  <a:srgbClr val="202122"/>
                </a:solidFill>
              </a:rPr>
              <a:t>Speed</a:t>
            </a:r>
          </a:p>
          <a:p>
            <a:pPr defTabSz="914400"/>
            <a:r>
              <a:rPr lang="en-IN" dirty="0">
                <a:solidFill>
                  <a:srgbClr val="202122"/>
                </a:solidFill>
              </a:rPr>
              <a:t>Business need </a:t>
            </a:r>
          </a:p>
          <a:p>
            <a:pPr defTabSz="914400"/>
            <a:r>
              <a:rPr lang="en-IN" dirty="0">
                <a:solidFill>
                  <a:srgbClr val="202122"/>
                </a:solidFill>
              </a:rPr>
              <a:t>Fun</a:t>
            </a:r>
          </a:p>
          <a:p>
            <a:pPr defTabSz="914400"/>
            <a:endParaRPr lang="en-IN" dirty="0">
              <a:solidFill>
                <a:srgbClr val="202122"/>
              </a:solidFill>
            </a:endParaRPr>
          </a:p>
          <a:p>
            <a:pPr defTabSz="914400"/>
            <a:endParaRPr lang="en-IN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360ED21-620B-36B0-16B6-645F4CC50E28}"/>
              </a:ext>
            </a:extLst>
          </p:cNvPr>
          <p:cNvSpPr txBox="1">
            <a:spLocks/>
          </p:cNvSpPr>
          <p:nvPr/>
        </p:nvSpPr>
        <p:spPr>
          <a:xfrm>
            <a:off x="280138" y="3631021"/>
            <a:ext cx="3531211" cy="1961965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b="1" dirty="0">
                <a:solidFill>
                  <a:srgbClr val="202122"/>
                </a:solidFill>
              </a:rPr>
              <a:t>Applications</a:t>
            </a:r>
            <a:endParaRPr lang="en-IN" b="1" u="sng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914400"/>
            <a:r>
              <a:rPr lang="en-IN" dirty="0">
                <a:solidFill>
                  <a:srgbClr val="DE1B1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Midjourney</a:t>
            </a:r>
            <a:endParaRPr lang="en-IN" dirty="0">
              <a:solidFill>
                <a:srgbClr val="202122"/>
              </a:solidFill>
            </a:endParaRPr>
          </a:p>
          <a:p>
            <a:pPr defTabSz="914400"/>
            <a:r>
              <a:rPr lang="en-IN" dirty="0">
                <a:solidFill>
                  <a:srgbClr val="202122"/>
                </a:solidFill>
                <a:hlinkClick r:id="rId3"/>
              </a:rPr>
              <a:t>Sora</a:t>
            </a:r>
            <a:endParaRPr lang="en-IN" dirty="0">
              <a:solidFill>
                <a:srgbClr val="202122"/>
              </a:solidFill>
            </a:endParaRPr>
          </a:p>
          <a:p>
            <a:pPr defTabSz="914400"/>
            <a:r>
              <a:rPr lang="en-IN" dirty="0">
                <a:solidFill>
                  <a:srgbClr val="202122"/>
                </a:solidFill>
                <a:hlinkClick r:id="rId4"/>
              </a:rPr>
              <a:t>Microsoft Designer </a:t>
            </a:r>
            <a:r>
              <a:rPr lang="en-IN" dirty="0">
                <a:solidFill>
                  <a:srgbClr val="202122"/>
                </a:solidFill>
              </a:rPr>
              <a:t>(needs personal account)</a:t>
            </a:r>
          </a:p>
          <a:p>
            <a:pPr defTabSz="914400"/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AD8B88-0A1F-6AAA-E259-AD914EECEEC5}"/>
              </a:ext>
            </a:extLst>
          </p:cNvPr>
          <p:cNvGrpSpPr/>
          <p:nvPr/>
        </p:nvGrpSpPr>
        <p:grpSpPr>
          <a:xfrm>
            <a:off x="5056272" y="167187"/>
            <a:ext cx="6622716" cy="6425786"/>
            <a:chOff x="5056272" y="167187"/>
            <a:chExt cx="6622716" cy="64257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4EF00D-559D-CA9F-57E6-503328381C31}"/>
                </a:ext>
              </a:extLst>
            </p:cNvPr>
            <p:cNvSpPr txBox="1"/>
            <p:nvPr/>
          </p:nvSpPr>
          <p:spPr>
            <a:xfrm>
              <a:off x="5210021" y="167187"/>
              <a:ext cx="6468967" cy="2759737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45E546-8202-75B3-F696-0EC9960F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5809" y="277728"/>
              <a:ext cx="2533660" cy="2533660"/>
            </a:xfrm>
            <a:prstGeom prst="rect">
              <a:avLst/>
            </a:prstGeom>
          </p:spPr>
        </p:pic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1A6A9C4-C508-BDD8-4A8B-638B7F47EE74}"/>
                </a:ext>
              </a:extLst>
            </p:cNvPr>
            <p:cNvSpPr txBox="1">
              <a:spLocks/>
            </p:cNvSpPr>
            <p:nvPr/>
          </p:nvSpPr>
          <p:spPr>
            <a:xfrm>
              <a:off x="8120845" y="239695"/>
              <a:ext cx="3502504" cy="889874"/>
            </a:xfrm>
            <a:prstGeom prst="rect">
              <a:avLst/>
            </a:prstGeom>
          </p:spPr>
          <p:txBody>
            <a:bodyPr wrap="square" anchor="t">
              <a:normAutofit lnSpcReduction="10000"/>
            </a:bodyPr>
            <a:lstStyle>
              <a:lvl1pPr marL="285750" indent="-28575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395288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539750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628650" indent="-1714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719138" indent="-171450" algn="l" rtl="0" eaLnBrk="1" fontAlgn="base" hangingPunct="1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1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5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buNone/>
              </a:pPr>
              <a:r>
                <a:rPr lang="en-IN" sz="1400" b="1" dirty="0">
                  <a:solidFill>
                    <a:srgbClr val="202122"/>
                  </a:solidFill>
                </a:rPr>
                <a:t>Observation</a:t>
              </a:r>
            </a:p>
            <a:p>
              <a:pPr defTabSz="914400"/>
              <a:r>
                <a:rPr lang="en-IN" sz="1400" dirty="0">
                  <a:solidFill>
                    <a:srgbClr val="202122"/>
                  </a:solidFill>
                </a:rPr>
                <a:t>Created from Noise (Magic!)</a:t>
              </a:r>
            </a:p>
            <a:p>
              <a:pPr defTabSz="914400"/>
              <a:r>
                <a:rPr lang="en-IN" sz="1400" dirty="0">
                  <a:solidFill>
                    <a:srgbClr val="202122"/>
                  </a:solidFill>
                </a:rPr>
                <a:t>Created over time / in steps</a:t>
              </a:r>
            </a:p>
            <a:p>
              <a:pPr defTabSz="914400"/>
              <a:endParaRPr lang="en-IN" sz="1400" dirty="0"/>
            </a:p>
          </p:txBody>
        </p: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24F82722-D185-6D0E-114D-F9EA7B020450}"/>
                </a:ext>
              </a:extLst>
            </p:cNvPr>
            <p:cNvSpPr txBox="1">
              <a:spLocks/>
            </p:cNvSpPr>
            <p:nvPr/>
          </p:nvSpPr>
          <p:spPr>
            <a:xfrm>
              <a:off x="8120845" y="1329371"/>
              <a:ext cx="2954882" cy="1482017"/>
            </a:xfrm>
            <a:prstGeom prst="rect">
              <a:avLst/>
            </a:prstGeom>
          </p:spPr>
          <p:txBody>
            <a:bodyPr wrap="square" anchor="t">
              <a:normAutofit fontScale="92500" lnSpcReduction="10000"/>
            </a:bodyPr>
            <a:lstStyle>
              <a:lvl1pPr marL="285750" indent="-28575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395288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539750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628650" indent="-1714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719138" indent="-171450" algn="l" rtl="0" eaLnBrk="1" fontAlgn="base" hangingPunct="1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1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5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buNone/>
              </a:pPr>
              <a:r>
                <a:rPr lang="en-IN" sz="1400" b="1" dirty="0">
                  <a:solidFill>
                    <a:srgbClr val="202122"/>
                  </a:solidFill>
                </a:rPr>
                <a:t>Questions</a:t>
              </a:r>
            </a:p>
            <a:p>
              <a:pPr defTabSz="914400"/>
              <a:r>
                <a:rPr lang="en-IN" sz="1400" dirty="0">
                  <a:solidFill>
                    <a:srgbClr val="202122"/>
                  </a:solidFill>
                </a:rPr>
                <a:t>How the image is created from Noise?</a:t>
              </a:r>
            </a:p>
            <a:p>
              <a:pPr defTabSz="914400"/>
              <a:r>
                <a:rPr lang="en-IN" sz="1400" dirty="0">
                  <a:solidFill>
                    <a:srgbClr val="202122"/>
                  </a:solidFill>
                </a:rPr>
                <a:t>Why this specific picture, why not something else?</a:t>
              </a:r>
            </a:p>
            <a:p>
              <a:pPr defTabSz="914400"/>
              <a:r>
                <a:rPr lang="en-IN" sz="1400" dirty="0">
                  <a:solidFill>
                    <a:srgbClr val="202122"/>
                  </a:solidFill>
                </a:rPr>
                <a:t>….</a:t>
              </a:r>
            </a:p>
            <a:p>
              <a:pPr defTabSz="914400"/>
              <a:endParaRPr lang="en-IN" sz="14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195BE4-3AF0-5C06-4C7E-6B3C292C2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6272" y="2999432"/>
              <a:ext cx="5327115" cy="3521033"/>
            </a:xfrm>
            <a:prstGeom prst="rect">
              <a:avLst/>
            </a:prstGeom>
          </p:spPr>
        </p:pic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51CB6373-C87C-85AD-0A6D-8F0A783E9002}"/>
                </a:ext>
              </a:extLst>
            </p:cNvPr>
            <p:cNvSpPr txBox="1">
              <a:spLocks/>
            </p:cNvSpPr>
            <p:nvPr/>
          </p:nvSpPr>
          <p:spPr>
            <a:xfrm>
              <a:off x="8949845" y="3119399"/>
              <a:ext cx="1152202" cy="341633"/>
            </a:xfrm>
            <a:prstGeom prst="rect">
              <a:avLst/>
            </a:prstGeom>
          </p:spPr>
          <p:txBody>
            <a:bodyPr wrap="square" anchor="t">
              <a:normAutofit fontScale="85000" lnSpcReduction="10000"/>
            </a:bodyPr>
            <a:lstStyle>
              <a:lvl1pPr marL="285750" indent="-28575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395288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539750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628650" indent="-1714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719138" indent="-171450" algn="l" rtl="0" eaLnBrk="1" fontAlgn="base" hangingPunct="1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1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5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buNone/>
              </a:pPr>
              <a:r>
                <a:rPr lang="en-IN" dirty="0">
                  <a:solidFill>
                    <a:srgbClr val="202122"/>
                  </a:solidFill>
                </a:rPr>
                <a:t>Training→</a:t>
              </a:r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CE3D8E6D-0F52-8C5E-8E9F-50C86F7A3092}"/>
                </a:ext>
              </a:extLst>
            </p:cNvPr>
            <p:cNvSpPr txBox="1">
              <a:spLocks/>
            </p:cNvSpPr>
            <p:nvPr/>
          </p:nvSpPr>
          <p:spPr>
            <a:xfrm>
              <a:off x="8804188" y="6251340"/>
              <a:ext cx="1152202" cy="341633"/>
            </a:xfrm>
            <a:prstGeom prst="rect">
              <a:avLst/>
            </a:prstGeom>
          </p:spPr>
          <p:txBody>
            <a:bodyPr wrap="square" anchor="t">
              <a:normAutofit fontScale="77500" lnSpcReduction="20000"/>
            </a:bodyPr>
            <a:lstStyle>
              <a:lvl1pPr marL="285750" indent="-28575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L="395288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539750" indent="-2857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4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628650" indent="-17145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719138" indent="-171450" algn="l" rtl="0" eaLnBrk="1" fontAlgn="base" hangingPunct="1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1100" kern="1200" dirty="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63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75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86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98" indent="-228606" algn="l" defTabSz="914423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400">
                <a:buNone/>
              </a:pPr>
              <a:r>
                <a:rPr lang="en-IN" dirty="0">
                  <a:solidFill>
                    <a:srgbClr val="202122"/>
                  </a:solidFill>
                </a:rPr>
                <a:t>←Inference</a:t>
              </a:r>
            </a:p>
            <a:p>
              <a:pPr marL="0" indent="0" defTabSz="914400">
                <a:buNone/>
              </a:pPr>
              <a:endParaRPr lang="en-IN" dirty="0">
                <a:solidFill>
                  <a:srgbClr val="202122"/>
                </a:solidFill>
              </a:endParaRPr>
            </a:p>
            <a:p>
              <a:pPr defTabSz="914400"/>
              <a:endParaRPr lang="en-IN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B28D5CA-51A1-B112-D21A-0D5AFD2AB5CA}"/>
              </a:ext>
            </a:extLst>
          </p:cNvPr>
          <p:cNvSpPr txBox="1"/>
          <p:nvPr/>
        </p:nvSpPr>
        <p:spPr>
          <a:xfrm>
            <a:off x="0" y="6583388"/>
            <a:ext cx="60973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Pictures: https://</a:t>
            </a:r>
            <a:r>
              <a:rPr lang="en-US" sz="700" dirty="0" err="1"/>
              <a:t>blog.marvik.ai</a:t>
            </a:r>
            <a:r>
              <a:rPr lang="en-US" sz="700" dirty="0"/>
              <a:t>/2023/11/28/an-introduction-to-diffusion-models-and-stable-diffusion/</a:t>
            </a:r>
          </a:p>
        </p:txBody>
      </p:sp>
    </p:spTree>
    <p:extLst>
      <p:ext uri="{BB962C8B-B14F-4D97-AF65-F5344CB8AC3E}">
        <p14:creationId xmlns:p14="http://schemas.microsoft.com/office/powerpoint/2010/main" val="196944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B3830-1F9F-0535-F7E0-33F8C14585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Image creation from Noise (Process)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9A70A1-E52D-7CF3-FED7-F310083DB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(Using)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AE8E8BF-D4BC-5B71-523E-7C362277FB8A}"/>
              </a:ext>
            </a:extLst>
          </p:cNvPr>
          <p:cNvSpPr txBox="1">
            <a:spLocks/>
          </p:cNvSpPr>
          <p:nvPr/>
        </p:nvSpPr>
        <p:spPr>
          <a:xfrm>
            <a:off x="2720975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Peeyush Singhal </a:t>
            </a:r>
            <a:r>
              <a:rPr lang="en-GB" sz="900" dirty="0">
                <a:solidFill>
                  <a:schemeClr val="accent1"/>
                </a:solidFill>
              </a:rPr>
              <a:t>|</a:t>
            </a:r>
            <a:r>
              <a:rPr lang="en-GB" sz="900" dirty="0">
                <a:solidFill>
                  <a:schemeClr val="tx1"/>
                </a:solidFill>
              </a:rPr>
              <a:t> Data Science Guild 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B4F435C-7B0C-9E7E-292D-94385A56F574}"/>
              </a:ext>
            </a:extLst>
          </p:cNvPr>
          <p:cNvSpPr txBox="1">
            <a:spLocks/>
          </p:cNvSpPr>
          <p:nvPr/>
        </p:nvSpPr>
        <p:spPr>
          <a:xfrm>
            <a:off x="-162880" y="6604986"/>
            <a:ext cx="1515745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dirty="0">
                <a:solidFill>
                  <a:schemeClr val="tx1"/>
                </a:solidFill>
              </a:rPr>
              <a:t>picture: </a:t>
            </a:r>
            <a:r>
              <a:rPr lang="en-GB" sz="900" dirty="0" err="1">
                <a:solidFill>
                  <a:schemeClr val="tx1"/>
                </a:solidFill>
              </a:rPr>
              <a:t>Deeplarning.ai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AE86F5B-3DFE-7CD1-46C8-308679DBC6C4}"/>
              </a:ext>
            </a:extLst>
          </p:cNvPr>
          <p:cNvSpPr txBox="1">
            <a:spLocks/>
          </p:cNvSpPr>
          <p:nvPr/>
        </p:nvSpPr>
        <p:spPr>
          <a:xfrm>
            <a:off x="395221" y="1547056"/>
            <a:ext cx="4464162" cy="341633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Starts from Noise (pure, Gaussian)</a:t>
            </a:r>
          </a:p>
          <a:p>
            <a:pPr defTabSz="914400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64C30B-E21C-51FD-F995-715EA01DF3CD}"/>
              </a:ext>
            </a:extLst>
          </p:cNvPr>
          <p:cNvSpPr/>
          <p:nvPr/>
        </p:nvSpPr>
        <p:spPr>
          <a:xfrm>
            <a:off x="128184" y="1592445"/>
            <a:ext cx="267037" cy="2508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E4D8CE-19AF-F12B-3C5A-C18F7A79933D}"/>
              </a:ext>
            </a:extLst>
          </p:cNvPr>
          <p:cNvSpPr txBox="1">
            <a:spLocks/>
          </p:cNvSpPr>
          <p:nvPr/>
        </p:nvSpPr>
        <p:spPr>
          <a:xfrm>
            <a:off x="395221" y="1987822"/>
            <a:ext cx="4464162" cy="341633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Neural Network predicts Noise (What?)</a:t>
            </a:r>
          </a:p>
          <a:p>
            <a:pPr defTabSz="914400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45E37B-DA4C-6BAA-E69F-713B525292A5}"/>
              </a:ext>
            </a:extLst>
          </p:cNvPr>
          <p:cNvSpPr/>
          <p:nvPr/>
        </p:nvSpPr>
        <p:spPr>
          <a:xfrm>
            <a:off x="128184" y="2033211"/>
            <a:ext cx="267037" cy="2508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1DB620-3D6C-77D4-424B-445CFD338ED8}"/>
              </a:ext>
            </a:extLst>
          </p:cNvPr>
          <p:cNvGrpSpPr/>
          <p:nvPr/>
        </p:nvGrpSpPr>
        <p:grpSpPr>
          <a:xfrm>
            <a:off x="5171907" y="0"/>
            <a:ext cx="7247310" cy="6303873"/>
            <a:chOff x="5171907" y="0"/>
            <a:chExt cx="7247310" cy="6303873"/>
          </a:xfrm>
        </p:grpSpPr>
        <p:pic>
          <p:nvPicPr>
            <p:cNvPr id="11" name="Picture 10" descr="A diagram of a game&#10;&#10;Description automatically generated">
              <a:extLst>
                <a:ext uri="{FF2B5EF4-FFF2-40B4-BE49-F238E27FC236}">
                  <a16:creationId xmlns:a16="http://schemas.microsoft.com/office/drawing/2014/main" id="{02472BC7-8134-5A69-97BC-127D61EFD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1907" y="0"/>
              <a:ext cx="7247310" cy="6303873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B23A0C5-620A-8A6D-6D1D-DC795069A521}"/>
                </a:ext>
              </a:extLst>
            </p:cNvPr>
            <p:cNvSpPr/>
            <p:nvPr/>
          </p:nvSpPr>
          <p:spPr>
            <a:xfrm>
              <a:off x="5259823" y="469838"/>
              <a:ext cx="267037" cy="2508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14EA60-CDFA-7A45-4684-FA4B4C6CDA56}"/>
                </a:ext>
              </a:extLst>
            </p:cNvPr>
            <p:cNvSpPr/>
            <p:nvPr/>
          </p:nvSpPr>
          <p:spPr>
            <a:xfrm>
              <a:off x="9559888" y="460280"/>
              <a:ext cx="267037" cy="2508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AAB582-9ED3-20EA-7087-98BEB0558203}"/>
                </a:ext>
              </a:extLst>
            </p:cNvPr>
            <p:cNvSpPr/>
            <p:nvPr/>
          </p:nvSpPr>
          <p:spPr>
            <a:xfrm>
              <a:off x="9955048" y="556036"/>
              <a:ext cx="267037" cy="2508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FAD7AF0-206B-567A-5E8A-11DB6A44E2F5}"/>
                </a:ext>
              </a:extLst>
            </p:cNvPr>
            <p:cNvSpPr/>
            <p:nvPr/>
          </p:nvSpPr>
          <p:spPr>
            <a:xfrm>
              <a:off x="10479680" y="570872"/>
              <a:ext cx="267037" cy="2508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FB76DF-0D9B-A02F-E22C-93255CFC1868}"/>
                </a:ext>
              </a:extLst>
            </p:cNvPr>
            <p:cNvSpPr/>
            <p:nvPr/>
          </p:nvSpPr>
          <p:spPr>
            <a:xfrm>
              <a:off x="5259221" y="2398323"/>
              <a:ext cx="267037" cy="2508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390657B-EB76-6E39-26AE-CEA44D4C3829}"/>
                </a:ext>
              </a:extLst>
            </p:cNvPr>
            <p:cNvSpPr/>
            <p:nvPr/>
          </p:nvSpPr>
          <p:spPr>
            <a:xfrm>
              <a:off x="8424126" y="4201499"/>
              <a:ext cx="267037" cy="2508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344FC1-B45D-5E93-B131-CD3AC95487DF}"/>
                </a:ext>
              </a:extLst>
            </p:cNvPr>
            <p:cNvSpPr/>
            <p:nvPr/>
          </p:nvSpPr>
          <p:spPr>
            <a:xfrm>
              <a:off x="11213930" y="4852906"/>
              <a:ext cx="267037" cy="250853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A402D0F-4329-CA36-88D7-7FD9E74D3654}"/>
              </a:ext>
            </a:extLst>
          </p:cNvPr>
          <p:cNvSpPr txBox="1">
            <a:spLocks/>
          </p:cNvSpPr>
          <p:nvPr/>
        </p:nvSpPr>
        <p:spPr>
          <a:xfrm>
            <a:off x="395221" y="2383163"/>
            <a:ext cx="4464162" cy="341633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Predicted Noise is subtracted from input</a:t>
            </a:r>
          </a:p>
          <a:p>
            <a:pPr defTabSz="914400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FA8C76F-5424-E774-4FDD-197CAC1ED566}"/>
              </a:ext>
            </a:extLst>
          </p:cNvPr>
          <p:cNvSpPr/>
          <p:nvPr/>
        </p:nvSpPr>
        <p:spPr>
          <a:xfrm>
            <a:off x="128184" y="2428552"/>
            <a:ext cx="267037" cy="2508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D3AB9CC-DA56-AD54-FB97-47DFC4C5E209}"/>
              </a:ext>
            </a:extLst>
          </p:cNvPr>
          <p:cNvSpPr txBox="1">
            <a:spLocks/>
          </p:cNvSpPr>
          <p:nvPr/>
        </p:nvSpPr>
        <p:spPr>
          <a:xfrm>
            <a:off x="417965" y="2783834"/>
            <a:ext cx="4464162" cy="341633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Cleaner output is generated</a:t>
            </a:r>
          </a:p>
          <a:p>
            <a:pPr defTabSz="914400"/>
            <a:endParaRPr lang="en-IN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CC11AA-0899-A1CF-F688-0FAC9E0D0AD2}"/>
              </a:ext>
            </a:extLst>
          </p:cNvPr>
          <p:cNvSpPr/>
          <p:nvPr/>
        </p:nvSpPr>
        <p:spPr>
          <a:xfrm>
            <a:off x="150928" y="2829223"/>
            <a:ext cx="267037" cy="2508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973628-4B5F-A262-47CA-F19CEF8FE68F}"/>
              </a:ext>
            </a:extLst>
          </p:cNvPr>
          <p:cNvSpPr txBox="1">
            <a:spLocks/>
          </p:cNvSpPr>
          <p:nvPr/>
        </p:nvSpPr>
        <p:spPr>
          <a:xfrm>
            <a:off x="429336" y="3906104"/>
            <a:ext cx="5396929" cy="716745"/>
          </a:xfrm>
          <a:prstGeom prst="rect">
            <a:avLst/>
          </a:prstGeom>
        </p:spPr>
        <p:txBody>
          <a:bodyPr wrap="square" anchor="t">
            <a:normAutofit fontScale="85000" lnSpcReduction="10000"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It takes many iterations (subject of research)</a:t>
            </a:r>
          </a:p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(Reverse Countdown, t=500 is noisy and t =1 is good  image)</a:t>
            </a:r>
          </a:p>
          <a:p>
            <a:pPr defTabSz="914400"/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41C5E7-A4CC-42FC-E66C-41039AB58FAD}"/>
              </a:ext>
            </a:extLst>
          </p:cNvPr>
          <p:cNvSpPr/>
          <p:nvPr/>
        </p:nvSpPr>
        <p:spPr>
          <a:xfrm>
            <a:off x="162300" y="3951493"/>
            <a:ext cx="267037" cy="2508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9EE46C8-F9B0-B646-2EB4-70AC524C9EBB}"/>
              </a:ext>
            </a:extLst>
          </p:cNvPr>
          <p:cNvSpPr txBox="1">
            <a:spLocks/>
          </p:cNvSpPr>
          <p:nvPr/>
        </p:nvSpPr>
        <p:spPr>
          <a:xfrm>
            <a:off x="429337" y="5183276"/>
            <a:ext cx="4464162" cy="341633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dirty="0">
                <a:solidFill>
                  <a:srgbClr val="202122"/>
                </a:solidFill>
              </a:rPr>
              <a:t>Final image is rendered</a:t>
            </a:r>
          </a:p>
          <a:p>
            <a:pPr defTabSz="914400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3875356-AA92-8483-09FA-4EB748A497EB}"/>
              </a:ext>
            </a:extLst>
          </p:cNvPr>
          <p:cNvSpPr/>
          <p:nvPr/>
        </p:nvSpPr>
        <p:spPr>
          <a:xfrm>
            <a:off x="162300" y="5228665"/>
            <a:ext cx="267037" cy="2508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B18ADB-DBF4-EAE3-0D08-FA26B3092A25}"/>
                  </a:ext>
                </a:extLst>
              </p:cNvPr>
              <p:cNvSpPr txBox="1"/>
              <p:nvPr/>
            </p:nvSpPr>
            <p:spPr>
              <a:xfrm>
                <a:off x="370343" y="3403862"/>
                <a:ext cx="7625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BB18ADB-DBF4-EAE3-0D08-FA26B3092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43" y="3403862"/>
                <a:ext cx="7625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FBC2E9-D26F-15B7-6B8A-FAD64360F536}"/>
                  </a:ext>
                </a:extLst>
              </p:cNvPr>
              <p:cNvSpPr txBox="1"/>
              <p:nvPr/>
            </p:nvSpPr>
            <p:spPr>
              <a:xfrm>
                <a:off x="395221" y="4668240"/>
                <a:ext cx="7625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1FBC2E9-D26F-15B7-6B8A-FAD64360F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21" y="4668240"/>
                <a:ext cx="7625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ooter Placeholder 3">
            <a:extLst>
              <a:ext uri="{FF2B5EF4-FFF2-40B4-BE49-F238E27FC236}">
                <a16:creationId xmlns:a16="http://schemas.microsoft.com/office/drawing/2014/main" id="{E6BDF8A5-C2D7-AEEE-0E24-C57EC2833C1B}"/>
              </a:ext>
            </a:extLst>
          </p:cNvPr>
          <p:cNvSpPr txBox="1">
            <a:spLocks/>
          </p:cNvSpPr>
          <p:nvPr/>
        </p:nvSpPr>
        <p:spPr>
          <a:xfrm>
            <a:off x="10284822" y="6544250"/>
            <a:ext cx="1624157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i="1" dirty="0">
                <a:solidFill>
                  <a:schemeClr val="tx1"/>
                </a:solidFill>
              </a:rPr>
              <a:t>Discussed in Toy Example</a:t>
            </a:r>
          </a:p>
        </p:txBody>
      </p:sp>
    </p:spTree>
    <p:extLst>
      <p:ext uri="{BB962C8B-B14F-4D97-AF65-F5344CB8AC3E}">
        <p14:creationId xmlns:p14="http://schemas.microsoft.com/office/powerpoint/2010/main" val="141622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755827-BFAE-7F29-32C6-34CBDD99E6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train your	     ?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FDAAFF-1158-D52C-D6F8-17CA80E7F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5" name="Picture 4" descr="Simple dragon head illustration">
            <a:extLst>
              <a:ext uri="{FF2B5EF4-FFF2-40B4-BE49-F238E27FC236}">
                <a16:creationId xmlns:a16="http://schemas.microsoft.com/office/drawing/2014/main" id="{713BD5E7-5760-4B84-E53E-3DDC0A88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63" y="851306"/>
            <a:ext cx="306564" cy="42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89928-27D5-89BA-3157-13EEE633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14" y="1276477"/>
            <a:ext cx="4474626" cy="5060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3DF9D-AE0C-315E-A23B-1E7EF270E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54" y="1064206"/>
            <a:ext cx="5946464" cy="5314318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47AF4E38-AA9D-6FA3-72B6-E862499370AC}"/>
              </a:ext>
            </a:extLst>
          </p:cNvPr>
          <p:cNvSpPr txBox="1">
            <a:spLocks/>
          </p:cNvSpPr>
          <p:nvPr/>
        </p:nvSpPr>
        <p:spPr>
          <a:xfrm>
            <a:off x="7794180" y="6544250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i="1" dirty="0">
                <a:solidFill>
                  <a:schemeClr val="tx1"/>
                </a:solidFill>
              </a:rPr>
              <a:t>Discussed in Toy Example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A8307-08BB-AA2A-FEC2-1B364F1ED741}"/>
              </a:ext>
            </a:extLst>
          </p:cNvPr>
          <p:cNvSpPr txBox="1"/>
          <p:nvPr/>
        </p:nvSpPr>
        <p:spPr>
          <a:xfrm>
            <a:off x="0" y="6583388"/>
            <a:ext cx="60973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Pictures: https://</a:t>
            </a:r>
            <a:r>
              <a:rPr lang="en-US" sz="700" dirty="0" err="1"/>
              <a:t>blog.marvik.ai</a:t>
            </a:r>
            <a:r>
              <a:rPr lang="en-US" sz="700" dirty="0"/>
              <a:t>/2023/11/28/an-introduction-to-diffusion-models-and-stable-diffusion/</a:t>
            </a:r>
          </a:p>
        </p:txBody>
      </p:sp>
    </p:spTree>
    <p:extLst>
      <p:ext uri="{BB962C8B-B14F-4D97-AF65-F5344CB8AC3E}">
        <p14:creationId xmlns:p14="http://schemas.microsoft.com/office/powerpoint/2010/main" val="438440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2A9302-31A6-416D-DE87-88110A38EE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Network (</a:t>
            </a:r>
            <a:r>
              <a:rPr lang="en-US" dirty="0" err="1"/>
              <a:t>UNet</a:t>
            </a:r>
            <a:r>
              <a:rPr lang="en-US" dirty="0"/>
              <a:t>) | Guidance (Conditioning/Context) | Time Embedding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E7337D-76D7-6FD5-7E3B-9DB058C7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3DD45F-F58B-C7F0-F30D-40870EC08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5" y="1548249"/>
            <a:ext cx="4286068" cy="3703020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6077D66-0745-4857-36BF-4FE3E61131CD}"/>
              </a:ext>
            </a:extLst>
          </p:cNvPr>
          <p:cNvSpPr txBox="1">
            <a:spLocks/>
          </p:cNvSpPr>
          <p:nvPr/>
        </p:nvSpPr>
        <p:spPr>
          <a:xfrm>
            <a:off x="-2653871" y="6604986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i="1" dirty="0">
                <a:solidFill>
                  <a:schemeClr val="tx1"/>
                </a:solidFill>
              </a:rPr>
              <a:t>pictures: </a:t>
            </a:r>
            <a:r>
              <a:rPr lang="en-GB" sz="900" i="1" dirty="0" err="1">
                <a:solidFill>
                  <a:schemeClr val="tx1"/>
                </a:solidFill>
              </a:rPr>
              <a:t>Deeplarning.ai</a:t>
            </a:r>
            <a:endParaRPr lang="en-GB" sz="900" i="1" dirty="0">
              <a:solidFill>
                <a:schemeClr val="tx1"/>
              </a:solidFill>
            </a:endParaRPr>
          </a:p>
        </p:txBody>
      </p:sp>
      <p:pic>
        <p:nvPicPr>
          <p:cNvPr id="10" name="Picture 9" descr="A diagram of a block diagram&#10;&#10;Description automatically generated">
            <a:extLst>
              <a:ext uri="{FF2B5EF4-FFF2-40B4-BE49-F238E27FC236}">
                <a16:creationId xmlns:a16="http://schemas.microsoft.com/office/drawing/2014/main" id="{BE0A8E56-1EB6-2B52-E7B4-EA1DF15F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445" y="1548249"/>
            <a:ext cx="5729387" cy="2634386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1DC64310-3C37-68AF-4E8E-D268DE6040E5}"/>
              </a:ext>
            </a:extLst>
          </p:cNvPr>
          <p:cNvSpPr txBox="1">
            <a:spLocks/>
          </p:cNvSpPr>
          <p:nvPr/>
        </p:nvSpPr>
        <p:spPr>
          <a:xfrm>
            <a:off x="7794180" y="6544250"/>
            <a:ext cx="4114800" cy="2530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914354" rtl="0" eaLnBrk="1" fontAlgn="auto" hangingPunct="1">
              <a:spcBef>
                <a:spcPts val="0"/>
              </a:spcBef>
              <a:spcAft>
                <a:spcPts val="0"/>
              </a:spcAft>
              <a:defRPr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56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28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00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7213" indent="1588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GB" sz="900" i="1" dirty="0">
                <a:solidFill>
                  <a:schemeClr val="tx1"/>
                </a:solidFill>
              </a:rPr>
              <a:t>Discussed in Toy Example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41781C3-7DAF-854E-51B7-6D888F8E81A4}"/>
              </a:ext>
            </a:extLst>
          </p:cNvPr>
          <p:cNvSpPr txBox="1">
            <a:spLocks/>
          </p:cNvSpPr>
          <p:nvPr/>
        </p:nvSpPr>
        <p:spPr>
          <a:xfrm>
            <a:off x="5037778" y="4390521"/>
            <a:ext cx="2601103" cy="192935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sz="1400" b="1" dirty="0">
                <a:solidFill>
                  <a:srgbClr val="202122"/>
                </a:solidFill>
              </a:rPr>
              <a:t>Questions</a:t>
            </a:r>
          </a:p>
          <a:p>
            <a:pPr defTabSz="914400"/>
            <a:r>
              <a:rPr lang="en-IN" sz="1400" dirty="0">
                <a:solidFill>
                  <a:srgbClr val="202122"/>
                </a:solidFill>
              </a:rPr>
              <a:t>How the image is created from Noise?</a:t>
            </a:r>
          </a:p>
          <a:p>
            <a:pPr defTabSz="914400"/>
            <a:r>
              <a:rPr lang="en-IN" sz="1400" dirty="0">
                <a:solidFill>
                  <a:srgbClr val="202122"/>
                </a:solidFill>
              </a:rPr>
              <a:t>Why this specific picture, why not something else?</a:t>
            </a:r>
          </a:p>
          <a:p>
            <a:pPr defTabSz="914400"/>
            <a:endParaRPr lang="en-IN" sz="14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1F220AB-598B-33FF-60A1-35F12591DB27}"/>
              </a:ext>
            </a:extLst>
          </p:cNvPr>
          <p:cNvSpPr txBox="1">
            <a:spLocks/>
          </p:cNvSpPr>
          <p:nvPr/>
        </p:nvSpPr>
        <p:spPr>
          <a:xfrm>
            <a:off x="8159955" y="4390169"/>
            <a:ext cx="3201263" cy="1929359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n-IN" sz="1400" b="1" dirty="0">
                <a:solidFill>
                  <a:srgbClr val="202122"/>
                </a:solidFill>
              </a:rPr>
              <a:t>Answers</a:t>
            </a:r>
          </a:p>
          <a:p>
            <a:pPr defTabSz="914400"/>
            <a:r>
              <a:rPr lang="en-IN" sz="1400" dirty="0">
                <a:solidFill>
                  <a:srgbClr val="202122"/>
                </a:solidFill>
              </a:rPr>
              <a:t>Use of time embedding (added)</a:t>
            </a:r>
          </a:p>
          <a:p>
            <a:pPr defTabSz="914400"/>
            <a:r>
              <a:rPr lang="en-IN" sz="1400" dirty="0">
                <a:solidFill>
                  <a:srgbClr val="202122"/>
                </a:solidFill>
              </a:rPr>
              <a:t>Use of context (multiplied)</a:t>
            </a:r>
          </a:p>
          <a:p>
            <a:pPr marL="0" indent="0" defTabSz="914400">
              <a:buNone/>
            </a:pPr>
            <a:endParaRPr lang="en-IN" sz="1400" dirty="0">
              <a:solidFill>
                <a:srgbClr val="202122"/>
              </a:solidFill>
            </a:endParaRPr>
          </a:p>
          <a:p>
            <a:pPr defTabSz="914400"/>
            <a:endParaRPr lang="en-IN" sz="140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D0EEEDC-94D1-6E51-7DB6-D37295729566}"/>
              </a:ext>
            </a:extLst>
          </p:cNvPr>
          <p:cNvSpPr txBox="1">
            <a:spLocks/>
          </p:cNvSpPr>
          <p:nvPr/>
        </p:nvSpPr>
        <p:spPr>
          <a:xfrm>
            <a:off x="283020" y="5354849"/>
            <a:ext cx="4397243" cy="964680"/>
          </a:xfrm>
          <a:prstGeom prst="rect">
            <a:avLst/>
          </a:prstGeom>
        </p:spPr>
        <p:txBody>
          <a:bodyPr wrap="square" anchor="t">
            <a:normAutofit/>
          </a:bodyPr>
          <a:lstStyle>
            <a:lvl1pPr marL="285750" indent="-2857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395288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539750" indent="-2857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0" indent="-17145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719138" indent="-171450" algn="l" rtl="0" eaLnBrk="1" fontAlgn="base" hangingPunct="1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63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IN" sz="1400" dirty="0">
                <a:solidFill>
                  <a:srgbClr val="202122"/>
                </a:solidFill>
              </a:rPr>
              <a:t>The workhorse of segmentation is used </a:t>
            </a:r>
          </a:p>
          <a:p>
            <a:pPr defTabSz="914400"/>
            <a:r>
              <a:rPr lang="en-IN" sz="1400" dirty="0">
                <a:solidFill>
                  <a:srgbClr val="202122"/>
                </a:solidFill>
              </a:rPr>
              <a:t>Predicts Noise - Same size of Image</a:t>
            </a:r>
          </a:p>
          <a:p>
            <a:pPr defTabSz="914400"/>
            <a:r>
              <a:rPr lang="en-IN" sz="1400" dirty="0">
                <a:solidFill>
                  <a:srgbClr val="202122"/>
                </a:solidFill>
              </a:rPr>
              <a:t>Loss function – L1 or MSE between pixels</a:t>
            </a:r>
          </a:p>
          <a:p>
            <a:pPr defTabSz="914400"/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0197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CBEB6C-1C12-A4AF-2D76-E5F52541F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accent6"/>
                </a:solidFill>
              </a:rPr>
              <a:t>Creation of Sprite Creatures</a:t>
            </a:r>
          </a:p>
          <a:p>
            <a:endParaRPr lang="en-US" sz="1800" dirty="0">
              <a:solidFill>
                <a:schemeClr val="accent6"/>
              </a:solidFill>
            </a:endParaRPr>
          </a:p>
          <a:p>
            <a:endParaRPr lang="en-US" sz="1800" dirty="0">
              <a:solidFill>
                <a:schemeClr val="accent6"/>
              </a:solidFill>
            </a:endParaRPr>
          </a:p>
          <a:p>
            <a:r>
              <a:rPr lang="en-US" sz="1800" i="1" dirty="0">
                <a:solidFill>
                  <a:schemeClr val="accent6"/>
                </a:solidFill>
              </a:rPr>
              <a:t>&lt;adapted from </a:t>
            </a:r>
            <a:r>
              <a:rPr lang="en-US" sz="1800" i="1" dirty="0" err="1">
                <a:solidFill>
                  <a:schemeClr val="accent6"/>
                </a:solidFill>
              </a:rPr>
              <a:t>deeplearning.ai</a:t>
            </a:r>
            <a:r>
              <a:rPr lang="en-US" sz="1800" i="1" dirty="0">
                <a:solidFill>
                  <a:schemeClr val="accent6"/>
                </a:solidFill>
              </a:rPr>
              <a:t> course : Diffusion Models&gt;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D5574F-3A15-5B23-5DAB-014A2CA80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72313"/>
            <a:ext cx="6177594" cy="2982259"/>
          </a:xfrm>
        </p:spPr>
        <p:txBody>
          <a:bodyPr/>
          <a:lstStyle/>
          <a:p>
            <a:r>
              <a:rPr lang="en-US" dirty="0"/>
              <a:t>Toy (literally)</a:t>
            </a:r>
            <a:br>
              <a:rPr lang="en-US" dirty="0"/>
            </a:br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5AB6C-847C-FC89-1AA2-39902F81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739" y="947160"/>
            <a:ext cx="4202583" cy="21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37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06E3CA-B98D-118B-AC65-86F4FF123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55EB5-A945-5E96-5B08-9733518B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</p:spTree>
    <p:extLst>
      <p:ext uri="{BB962C8B-B14F-4D97-AF65-F5344CB8AC3E}">
        <p14:creationId xmlns:p14="http://schemas.microsoft.com/office/powerpoint/2010/main" val="4077214851"/>
      </p:ext>
    </p:extLst>
  </p:cSld>
  <p:clrMapOvr>
    <a:masterClrMapping/>
  </p:clrMapOvr>
</p:sld>
</file>

<file path=ppt/theme/theme1.xml><?xml version="1.0" encoding="utf-8"?>
<a:theme xmlns:a="http://schemas.openxmlformats.org/drawingml/2006/main" name="TomTom_2022_rebrand">
  <a:themeElements>
    <a:clrScheme name="TomTom_Q3_202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F1B12"/>
      </a:accent1>
      <a:accent2>
        <a:srgbClr val="00A7FE"/>
      </a:accent2>
      <a:accent3>
        <a:srgbClr val="004B7E"/>
      </a:accent3>
      <a:accent4>
        <a:srgbClr val="FFC000"/>
      </a:accent4>
      <a:accent5>
        <a:srgbClr val="00A760"/>
      </a:accent5>
      <a:accent6>
        <a:srgbClr val="FF5D00"/>
      </a:accent6>
      <a:hlink>
        <a:srgbClr val="DE1B12"/>
      </a:hlink>
      <a:folHlink>
        <a:srgbClr val="C4C6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T_PowerPoint_template_Q422.pptx" id="{2EFC25A5-55CF-754E-B125-70D647C507BB}" vid="{E1DE16A9-1021-6747-A44E-8910F79433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B9539F83DE0E42B44DD64A123F508D" ma:contentTypeVersion="17" ma:contentTypeDescription="Create a new document." ma:contentTypeScope="" ma:versionID="4617641aec3d6eb275d8ec9640a01d95">
  <xsd:schema xmlns:xsd="http://www.w3.org/2001/XMLSchema" xmlns:xs="http://www.w3.org/2001/XMLSchema" xmlns:p="http://schemas.microsoft.com/office/2006/metadata/properties" xmlns:ns2="e5bcd464-c650-43b2-952a-4d966867b1e3" xmlns:ns3="415f9f3b-50cd-4416-9b7e-fca7d4a35af4" xmlns:ns4="57540675-3fe8-479f-bd61-7a22e50ebb84" targetNamespace="http://schemas.microsoft.com/office/2006/metadata/properties" ma:root="true" ma:fieldsID="93a6749cee51c69376fb39d22af18213" ns2:_="" ns3:_="" ns4:_="">
    <xsd:import namespace="e5bcd464-c650-43b2-952a-4d966867b1e3"/>
    <xsd:import namespace="415f9f3b-50cd-4416-9b7e-fca7d4a35af4"/>
    <xsd:import namespace="57540675-3fe8-479f-bd61-7a22e50ebb8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Remark" minOccurs="0"/>
                <xsd:element ref="ns3:MediaLengthInSeconds" minOccurs="0"/>
                <xsd:element ref="ns3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cd464-c650-43b2-952a-4d966867b1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5f9f3b-50cd-4416-9b7e-fca7d4a35a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Remark" ma:index="20" nillable="true" ma:displayName="Remark" ma:format="Dropdown" ma:internalName="Remark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acda2602-2831-4bd4-98ec-7e296caae3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540675-3fe8-479f-bd61-7a22e50ebb84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3d5ac8f2-27b4-45f4-9b34-32253e200b49}" ma:internalName="TaxCatchAll" ma:showField="CatchAllData" ma:web="e5bcd464-c650-43b2-952a-4d966867b1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D2EA38-4883-4CC6-82D9-AADD71AB3A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54C4A1-A72B-4410-AF6E-130C5A0AE57A}">
  <ds:schemaRefs>
    <ds:schemaRef ds:uri="415f9f3b-50cd-4416-9b7e-fca7d4a35af4"/>
    <ds:schemaRef ds:uri="57540675-3fe8-479f-bd61-7a22e50ebb84"/>
    <ds:schemaRef ds:uri="e5bcd464-c650-43b2-952a-4d966867b1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7191b2d3-7d38-48ed-b3a4-7a9f420ca5cd}" enabled="1" method="Standard" siteId="{374f8026-7b54-4a3a-b87d-328fa26ec10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TomTom_2022_rebrand</Template>
  <TotalTime>2686</TotalTime>
  <Words>454</Words>
  <Application>Microsoft Macintosh PowerPoint</Application>
  <PresentationFormat>Widescreen</PresentationFormat>
  <Paragraphs>116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Arial Black</vt:lpstr>
      <vt:lpstr>Arial Narrow</vt:lpstr>
      <vt:lpstr>Cambria Math</vt:lpstr>
      <vt:lpstr>Slack-Lato</vt:lpstr>
      <vt:lpstr>TomTom_2022_rebrand</vt:lpstr>
      <vt:lpstr>(Stable) Diffusion</vt:lpstr>
      <vt:lpstr>Outline</vt:lpstr>
      <vt:lpstr>Introduction and Overview of Diffusion </vt:lpstr>
      <vt:lpstr>Motivation</vt:lpstr>
      <vt:lpstr>Inference (Using)</vt:lpstr>
      <vt:lpstr>Training</vt:lpstr>
      <vt:lpstr>Components</vt:lpstr>
      <vt:lpstr>Toy (literally) Example</vt:lpstr>
      <vt:lpstr>Stable Diffusion</vt:lpstr>
      <vt:lpstr>Stable Diffusion</vt:lpstr>
      <vt:lpstr>Toy Example</vt:lpstr>
      <vt:lpstr>PowerPoint Presentation</vt:lpstr>
    </vt:vector>
  </TitlesOfParts>
  <Manager/>
  <Company/>
  <LinksUpToDate>false</LinksUpToDate>
  <SharedDoc>false</SharedDoc>
  <HyperlinkBase>https://creativemarket.com/bilmaw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insert slides from the  ‘Home’  tab</dc:title>
  <dc:subject/>
  <dc:creator>Richard Letterman</dc:creator>
  <cp:keywords/>
  <dc:description>© bilmaw creative</dc:description>
  <cp:lastModifiedBy>Peeyush Singhal</cp:lastModifiedBy>
  <cp:revision>11</cp:revision>
  <cp:lastPrinted>2022-05-23T18:35:43Z</cp:lastPrinted>
  <dcterms:created xsi:type="dcterms:W3CDTF">2022-12-21T12:04:55Z</dcterms:created>
  <dcterms:modified xsi:type="dcterms:W3CDTF">2025-01-15T11:02:45Z</dcterms:modified>
  <cp:category/>
</cp:coreProperties>
</file>